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1731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FE4A1E"/>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FE4A1E"/>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5C9AD3"/>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5C9AD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44546B"/>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58E40A56-63BD-4E90-A054-A74FD12DC7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2018-12-22T22:29:09Z</dcterms:modified>
</cp:coreProperties>
</file>