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14411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974BC8A6-EF33-41C7-9904-9E6D55C94BA5}"/>
              </a:ext>
            </a:extLst>
          </p:cNvPr>
          <p:cNvSpPr/>
          <p:nvPr/>
        </p:nvSpPr>
        <p:spPr>
          <a:xfrm>
            <a:off x="1219200" y="1444752"/>
            <a:ext cx="3124200" cy="4953000"/>
          </a:xfrm>
          <a:custGeom>
            <a:avLst/>
            <a:gdLst>
              <a:gd name="connsiteX0" fmla="*/ 0 w 3124200"/>
              <a:gd name="connsiteY0" fmla="*/ 0 h 4953000"/>
              <a:gd name="connsiteX1" fmla="*/ 3124200 w 3124200"/>
              <a:gd name="connsiteY1" fmla="*/ 0 h 4953000"/>
              <a:gd name="connsiteX2" fmla="*/ 3124200 w 3124200"/>
              <a:gd name="connsiteY2" fmla="*/ 281234 h 4953000"/>
              <a:gd name="connsiteX3" fmla="*/ 3063782 w 3124200"/>
              <a:gd name="connsiteY3" fmla="*/ 287324 h 4953000"/>
              <a:gd name="connsiteX4" fmla="*/ 2552702 w 3124200"/>
              <a:gd name="connsiteY4" fmla="*/ 914400 h 4953000"/>
              <a:gd name="connsiteX5" fmla="*/ 3063782 w 3124200"/>
              <a:gd name="connsiteY5" fmla="*/ 1541476 h 4953000"/>
              <a:gd name="connsiteX6" fmla="*/ 3124200 w 3124200"/>
              <a:gd name="connsiteY6" fmla="*/ 1547567 h 4953000"/>
              <a:gd name="connsiteX7" fmla="*/ 3124200 w 3124200"/>
              <a:gd name="connsiteY7" fmla="*/ 4953000 h 4953000"/>
              <a:gd name="connsiteX8" fmla="*/ 0 w 3124200"/>
              <a:gd name="connsiteY8" fmla="*/ 4953000 h 495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4953000">
                <a:moveTo>
                  <a:pt x="0" y="0"/>
                </a:moveTo>
                <a:lnTo>
                  <a:pt x="3124200" y="0"/>
                </a:lnTo>
                <a:lnTo>
                  <a:pt x="3124200" y="281234"/>
                </a:lnTo>
                <a:lnTo>
                  <a:pt x="3063782" y="287324"/>
                </a:lnTo>
                <a:cubicBezTo>
                  <a:pt x="2772110" y="347009"/>
                  <a:pt x="2552702" y="605082"/>
                  <a:pt x="2552702" y="914400"/>
                </a:cubicBezTo>
                <a:cubicBezTo>
                  <a:pt x="2552702" y="1223718"/>
                  <a:pt x="2772110" y="1481791"/>
                  <a:pt x="3063782" y="1541476"/>
                </a:cubicBezTo>
                <a:lnTo>
                  <a:pt x="3124200" y="1547567"/>
                </a:lnTo>
                <a:lnTo>
                  <a:pt x="3124200" y="4953000"/>
                </a:lnTo>
                <a:lnTo>
                  <a:pt x="0" y="4953000"/>
                </a:lnTo>
                <a:close/>
              </a:path>
            </a:pathLst>
          </a:custGeom>
          <a:solidFill>
            <a:srgbClr val="FE4A1E"/>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766DF89-59D1-4960-8B03-056C355051B4}"/>
              </a:ext>
            </a:extLst>
          </p:cNvPr>
          <p:cNvSpPr/>
          <p:nvPr/>
        </p:nvSpPr>
        <p:spPr>
          <a:xfrm>
            <a:off x="4480560" y="1444752"/>
            <a:ext cx="3124200" cy="3108960"/>
          </a:xfrm>
          <a:custGeom>
            <a:avLst/>
            <a:gdLst>
              <a:gd name="connsiteX0" fmla="*/ 0 w 3124200"/>
              <a:gd name="connsiteY0" fmla="*/ 0 h 3108960"/>
              <a:gd name="connsiteX1" fmla="*/ 1625043 w 3124200"/>
              <a:gd name="connsiteY1" fmla="*/ 0 h 3108960"/>
              <a:gd name="connsiteX2" fmla="*/ 1624121 w 3124200"/>
              <a:gd name="connsiteY2" fmla="*/ 9144 h 3108960"/>
              <a:gd name="connsiteX3" fmla="*/ 2264199 w 3124200"/>
              <a:gd name="connsiteY3" fmla="*/ 649224 h 3108960"/>
              <a:gd name="connsiteX4" fmla="*/ 2904277 w 3124200"/>
              <a:gd name="connsiteY4" fmla="*/ 9144 h 3108960"/>
              <a:gd name="connsiteX5" fmla="*/ 2903355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 name="connsiteX14" fmla="*/ 0 w 3124200"/>
              <a:gd name="connsiteY14" fmla="*/ 1547567 h 3108960"/>
              <a:gd name="connsiteX15" fmla="*/ 60418 w 3124200"/>
              <a:gd name="connsiteY15" fmla="*/ 1541476 h 3108960"/>
              <a:gd name="connsiteX16" fmla="*/ 571498 w 3124200"/>
              <a:gd name="connsiteY16" fmla="*/ 914400 h 3108960"/>
              <a:gd name="connsiteX17" fmla="*/ 60418 w 3124200"/>
              <a:gd name="connsiteY17" fmla="*/ 287324 h 3108960"/>
              <a:gd name="connsiteX18" fmla="*/ 0 w 3124200"/>
              <a:gd name="connsiteY18" fmla="*/ 281234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24200" h="3108960">
                <a:moveTo>
                  <a:pt x="0" y="0"/>
                </a:moveTo>
                <a:lnTo>
                  <a:pt x="1625043" y="0"/>
                </a:lnTo>
                <a:lnTo>
                  <a:pt x="1624121" y="9144"/>
                </a:lnTo>
                <a:cubicBezTo>
                  <a:pt x="1624121" y="362650"/>
                  <a:pt x="1910694" y="649224"/>
                  <a:pt x="2264199" y="649224"/>
                </a:cubicBezTo>
                <a:cubicBezTo>
                  <a:pt x="2617704" y="649224"/>
                  <a:pt x="2904277" y="362650"/>
                  <a:pt x="2904277" y="9144"/>
                </a:cubicBezTo>
                <a:lnTo>
                  <a:pt x="2903355"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lnTo>
                  <a:pt x="0" y="1547567"/>
                </a:lnTo>
                <a:lnTo>
                  <a:pt x="60418" y="1541476"/>
                </a:lnTo>
                <a:cubicBezTo>
                  <a:pt x="352091" y="1481791"/>
                  <a:pt x="571498" y="1223718"/>
                  <a:pt x="571498" y="914400"/>
                </a:cubicBezTo>
                <a:cubicBezTo>
                  <a:pt x="571498" y="605083"/>
                  <a:pt x="352091" y="347010"/>
                  <a:pt x="60418" y="287324"/>
                </a:cubicBezTo>
                <a:lnTo>
                  <a:pt x="0" y="281234"/>
                </a:lnTo>
                <a:close/>
              </a:path>
            </a:pathLst>
          </a:custGeom>
          <a:solidFill>
            <a:srgbClr val="5C9AD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4F3ED21-7B08-4167-8146-0C92E64C49EB}"/>
              </a:ext>
            </a:extLst>
          </p:cNvPr>
          <p:cNvSpPr/>
          <p:nvPr/>
        </p:nvSpPr>
        <p:spPr>
          <a:xfrm>
            <a:off x="448056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7A7A7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60BA090-6151-4897-8035-D5C0023E348D}"/>
              </a:ext>
            </a:extLst>
          </p:cNvPr>
          <p:cNvSpPr/>
          <p:nvPr/>
        </p:nvSpPr>
        <p:spPr>
          <a:xfrm>
            <a:off x="7741920" y="1444752"/>
            <a:ext cx="3124200" cy="3108960"/>
          </a:xfrm>
          <a:custGeom>
            <a:avLst/>
            <a:gdLst>
              <a:gd name="connsiteX0" fmla="*/ 0 w 3124200"/>
              <a:gd name="connsiteY0" fmla="*/ 0 h 3108960"/>
              <a:gd name="connsiteX1" fmla="*/ 1627261 w 3124200"/>
              <a:gd name="connsiteY1" fmla="*/ 0 h 3108960"/>
              <a:gd name="connsiteX2" fmla="*/ 1626339 w 3124200"/>
              <a:gd name="connsiteY2" fmla="*/ 9144 h 3108960"/>
              <a:gd name="connsiteX3" fmla="*/ 2266417 w 3124200"/>
              <a:gd name="connsiteY3" fmla="*/ 649224 h 3108960"/>
              <a:gd name="connsiteX4" fmla="*/ 2906495 w 3124200"/>
              <a:gd name="connsiteY4" fmla="*/ 9144 h 3108960"/>
              <a:gd name="connsiteX5" fmla="*/ 2905573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108960">
                <a:moveTo>
                  <a:pt x="0" y="0"/>
                </a:moveTo>
                <a:lnTo>
                  <a:pt x="1627261" y="0"/>
                </a:lnTo>
                <a:lnTo>
                  <a:pt x="1626339" y="9144"/>
                </a:lnTo>
                <a:cubicBezTo>
                  <a:pt x="1626339" y="362650"/>
                  <a:pt x="1912912" y="649224"/>
                  <a:pt x="2266417" y="649224"/>
                </a:cubicBezTo>
                <a:cubicBezTo>
                  <a:pt x="2619922" y="649224"/>
                  <a:pt x="2906495" y="362650"/>
                  <a:pt x="2906495" y="9144"/>
                </a:cubicBezTo>
                <a:lnTo>
                  <a:pt x="2905573"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close/>
              </a:path>
            </a:pathLst>
          </a:custGeom>
          <a:solidFill>
            <a:srgbClr val="44546B"/>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AC21957-6636-4965-9A98-1F46C9F1C044}"/>
              </a:ext>
            </a:extLst>
          </p:cNvPr>
          <p:cNvSpPr/>
          <p:nvPr/>
        </p:nvSpPr>
        <p:spPr>
          <a:xfrm>
            <a:off x="774192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939393"/>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EDFEBB64-416C-4E17-8440-5B93A859E8D6}"/>
              </a:ext>
            </a:extLst>
          </p:cNvPr>
          <p:cNvGrpSpPr/>
          <p:nvPr/>
        </p:nvGrpSpPr>
        <p:grpSpPr>
          <a:xfrm>
            <a:off x="3858768" y="1810512"/>
            <a:ext cx="1097276" cy="1097280"/>
            <a:chOff x="3914358" y="2176272"/>
            <a:chExt cx="1097276" cy="1097280"/>
          </a:xfrm>
        </p:grpSpPr>
        <p:grpSp>
          <p:nvGrpSpPr>
            <p:cNvPr id="41" name="Group 40">
              <a:extLst>
                <a:ext uri="{FF2B5EF4-FFF2-40B4-BE49-F238E27FC236}">
                  <a16:creationId xmlns:a16="http://schemas.microsoft.com/office/drawing/2014/main" id="{1CF965D1-8A3A-4C82-A711-01AE604DDC8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DA86F833-E7C8-4A47-8B12-3AE674BD3B56}"/>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BC597884-1211-4603-B85C-7AA15603D51B}"/>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8A8294B6-41D3-4D96-ABDA-21E54716E7AF}"/>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5" name="Group 44">
            <a:extLst>
              <a:ext uri="{FF2B5EF4-FFF2-40B4-BE49-F238E27FC236}">
                <a16:creationId xmlns:a16="http://schemas.microsoft.com/office/drawing/2014/main" id="{348A7DE4-BDF2-4EE0-B958-98457B4A5F95}"/>
              </a:ext>
            </a:extLst>
          </p:cNvPr>
          <p:cNvGrpSpPr/>
          <p:nvPr/>
        </p:nvGrpSpPr>
        <p:grpSpPr>
          <a:xfrm>
            <a:off x="6184392" y="896112"/>
            <a:ext cx="1097276" cy="1097280"/>
            <a:chOff x="3914358" y="2176272"/>
            <a:chExt cx="1097276" cy="1097280"/>
          </a:xfrm>
        </p:grpSpPr>
        <p:grpSp>
          <p:nvGrpSpPr>
            <p:cNvPr id="46" name="Group 45">
              <a:extLst>
                <a:ext uri="{FF2B5EF4-FFF2-40B4-BE49-F238E27FC236}">
                  <a16:creationId xmlns:a16="http://schemas.microsoft.com/office/drawing/2014/main" id="{A903802B-B7CE-4F9A-89C5-F65D4714510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18F954E9-EB84-4402-9701-98D9D28296F0}"/>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1D5F52B-7642-4EC7-BD48-F5828E113043}"/>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0FC83255-628F-4C80-AF82-31A102C629F7}"/>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0" name="Group 49">
            <a:extLst>
              <a:ext uri="{FF2B5EF4-FFF2-40B4-BE49-F238E27FC236}">
                <a16:creationId xmlns:a16="http://schemas.microsoft.com/office/drawing/2014/main" id="{7386010B-8E80-4021-984C-95BEB281EE69}"/>
              </a:ext>
            </a:extLst>
          </p:cNvPr>
          <p:cNvGrpSpPr/>
          <p:nvPr/>
        </p:nvGrpSpPr>
        <p:grpSpPr>
          <a:xfrm>
            <a:off x="4850602" y="4069080"/>
            <a:ext cx="1097276" cy="1097280"/>
            <a:chOff x="3914358" y="2176272"/>
            <a:chExt cx="1097276" cy="1097280"/>
          </a:xfrm>
        </p:grpSpPr>
        <p:grpSp>
          <p:nvGrpSpPr>
            <p:cNvPr id="51" name="Group 50">
              <a:extLst>
                <a:ext uri="{FF2B5EF4-FFF2-40B4-BE49-F238E27FC236}">
                  <a16:creationId xmlns:a16="http://schemas.microsoft.com/office/drawing/2014/main" id="{7BD382D3-E353-4C46-9A11-698F00B08416}"/>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3" name="Oval 52">
                <a:extLst>
                  <a:ext uri="{FF2B5EF4-FFF2-40B4-BE49-F238E27FC236}">
                    <a16:creationId xmlns:a16="http://schemas.microsoft.com/office/drawing/2014/main" id="{3B6AA222-F4C8-4FEC-BAD3-7BAA1454A20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F5F605D6-F683-4C18-86B0-A2E52843FB4B}"/>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326BCD67-3AB6-4628-AA67-7FDE8C274D05}"/>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5" name="Group 54">
            <a:extLst>
              <a:ext uri="{FF2B5EF4-FFF2-40B4-BE49-F238E27FC236}">
                <a16:creationId xmlns:a16="http://schemas.microsoft.com/office/drawing/2014/main" id="{9755D814-6E59-4457-8803-07EA20B84700}"/>
              </a:ext>
            </a:extLst>
          </p:cNvPr>
          <p:cNvGrpSpPr/>
          <p:nvPr/>
        </p:nvGrpSpPr>
        <p:grpSpPr>
          <a:xfrm>
            <a:off x="8083296" y="4069080"/>
            <a:ext cx="1097276" cy="1097280"/>
            <a:chOff x="3914358" y="2176272"/>
            <a:chExt cx="1097276" cy="1097280"/>
          </a:xfrm>
        </p:grpSpPr>
        <p:grpSp>
          <p:nvGrpSpPr>
            <p:cNvPr id="56" name="Group 55">
              <a:extLst>
                <a:ext uri="{FF2B5EF4-FFF2-40B4-BE49-F238E27FC236}">
                  <a16:creationId xmlns:a16="http://schemas.microsoft.com/office/drawing/2014/main" id="{57EF486C-B0CC-4B47-9E41-4300E29EE7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8DCB7A76-ACC0-4D0E-9BB9-5E3F93B7C63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A7AC1705-CEA0-4305-BDEB-35A58C0FE8D6}"/>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212897A5-FC35-4602-81BB-F22165004D7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60" name="Group 59">
            <a:extLst>
              <a:ext uri="{FF2B5EF4-FFF2-40B4-BE49-F238E27FC236}">
                <a16:creationId xmlns:a16="http://schemas.microsoft.com/office/drawing/2014/main" id="{26A2823D-E0EB-4DA1-9D8C-0D835292A0A7}"/>
              </a:ext>
            </a:extLst>
          </p:cNvPr>
          <p:cNvGrpSpPr/>
          <p:nvPr/>
        </p:nvGrpSpPr>
        <p:grpSpPr>
          <a:xfrm>
            <a:off x="9445752" y="896112"/>
            <a:ext cx="1097276" cy="1097280"/>
            <a:chOff x="3914358" y="2176272"/>
            <a:chExt cx="1097276" cy="1097280"/>
          </a:xfrm>
        </p:grpSpPr>
        <p:grpSp>
          <p:nvGrpSpPr>
            <p:cNvPr id="61" name="Group 60">
              <a:extLst>
                <a:ext uri="{FF2B5EF4-FFF2-40B4-BE49-F238E27FC236}">
                  <a16:creationId xmlns:a16="http://schemas.microsoft.com/office/drawing/2014/main" id="{9B9CE7C8-71F7-482F-ADD0-6CAEF273359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3" name="Oval 62">
                <a:extLst>
                  <a:ext uri="{FF2B5EF4-FFF2-40B4-BE49-F238E27FC236}">
                    <a16:creationId xmlns:a16="http://schemas.microsoft.com/office/drawing/2014/main" id="{17C593A9-ED3E-40B6-BA77-D4E3A14EC84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BDE0B141-751E-47CC-9447-AC7440E4D28D}"/>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a:extLst>
                <a:ext uri="{FF2B5EF4-FFF2-40B4-BE49-F238E27FC236}">
                  <a16:creationId xmlns:a16="http://schemas.microsoft.com/office/drawing/2014/main" id="{A7862385-C710-45E9-B626-1990E5857028}"/>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65" name="TextBox 64">
            <a:extLst>
              <a:ext uri="{FF2B5EF4-FFF2-40B4-BE49-F238E27FC236}">
                <a16:creationId xmlns:a16="http://schemas.microsoft.com/office/drawing/2014/main" id="{7D14B1D4-1D63-4ADA-9906-D9BC54FC6CA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66" name="TextBox 65">
            <a:extLst>
              <a:ext uri="{FF2B5EF4-FFF2-40B4-BE49-F238E27FC236}">
                <a16:creationId xmlns:a16="http://schemas.microsoft.com/office/drawing/2014/main" id="{3CF92105-D658-4841-A22F-3AC89BCF48F7}"/>
              </a:ext>
            </a:extLst>
          </p:cNvPr>
          <p:cNvSpPr txBox="1"/>
          <p:nvPr/>
        </p:nvSpPr>
        <p:spPr>
          <a:xfrm>
            <a:off x="1418480" y="2265132"/>
            <a:ext cx="2694153" cy="3370153"/>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67" name="TextBox 66">
            <a:extLst>
              <a:ext uri="{FF2B5EF4-FFF2-40B4-BE49-F238E27FC236}">
                <a16:creationId xmlns:a16="http://schemas.microsoft.com/office/drawing/2014/main" id="{7B68DB37-7301-432B-BAF5-B8060B5D612C}"/>
              </a:ext>
            </a:extLst>
          </p:cNvPr>
          <p:cNvSpPr txBox="1"/>
          <p:nvPr/>
        </p:nvSpPr>
        <p:spPr>
          <a:xfrm>
            <a:off x="4788597"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a:extLst>
              <a:ext uri="{FF2B5EF4-FFF2-40B4-BE49-F238E27FC236}">
                <a16:creationId xmlns:a16="http://schemas.microsoft.com/office/drawing/2014/main" id="{4B823FC1-61DC-4F88-9DB0-EC98741A667E}"/>
              </a:ext>
            </a:extLst>
          </p:cNvPr>
          <p:cNvSpPr txBox="1"/>
          <p:nvPr/>
        </p:nvSpPr>
        <p:spPr>
          <a:xfrm>
            <a:off x="8008566"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a:extLst>
              <a:ext uri="{FF2B5EF4-FFF2-40B4-BE49-F238E27FC236}">
                <a16:creationId xmlns:a16="http://schemas.microsoft.com/office/drawing/2014/main" id="{769FCFB8-8A5F-4C60-A81D-E414A8A318C3}"/>
              </a:ext>
            </a:extLst>
          </p:cNvPr>
          <p:cNvSpPr txBox="1"/>
          <p:nvPr/>
        </p:nvSpPr>
        <p:spPr>
          <a:xfrm>
            <a:off x="4354046" y="5199695"/>
            <a:ext cx="3124200"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sp>
        <p:nvSpPr>
          <p:cNvPr id="70" name="TextBox 69">
            <a:extLst>
              <a:ext uri="{FF2B5EF4-FFF2-40B4-BE49-F238E27FC236}">
                <a16:creationId xmlns:a16="http://schemas.microsoft.com/office/drawing/2014/main" id="{B43611BC-69AC-43CA-9629-D757B2DCDCB0}"/>
              </a:ext>
            </a:extLst>
          </p:cNvPr>
          <p:cNvSpPr txBox="1"/>
          <p:nvPr/>
        </p:nvSpPr>
        <p:spPr>
          <a:xfrm>
            <a:off x="7731274" y="5221888"/>
            <a:ext cx="3020954"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pic>
        <p:nvPicPr>
          <p:cNvPr id="38" name="Picture 37">
            <a:hlinkClick r:id="rId2"/>
            <a:extLst>
              <a:ext uri="{FF2B5EF4-FFF2-40B4-BE49-F238E27FC236}">
                <a16:creationId xmlns:a16="http://schemas.microsoft.com/office/drawing/2014/main" id="{BE9495A7-19DA-491F-9FE9-0CF700FDC8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4355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500"/>
                                        <p:tgtEl>
                                          <p:spTgt spid="6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fade">
                                      <p:cBhvr>
                                        <p:cTn id="16" dur="1000"/>
                                        <p:tgtEl>
                                          <p:spTgt spid="66"/>
                                        </p:tgtEl>
                                      </p:cBhvr>
                                    </p:animEffect>
                                    <p:anim calcmode="lin" valueType="num">
                                      <p:cBhvr>
                                        <p:cTn id="17" dur="1000" fill="hold"/>
                                        <p:tgtEl>
                                          <p:spTgt spid="66"/>
                                        </p:tgtEl>
                                        <p:attrNameLst>
                                          <p:attrName>ppt_x</p:attrName>
                                        </p:attrNameLst>
                                      </p:cBhvr>
                                      <p:tavLst>
                                        <p:tav tm="0">
                                          <p:val>
                                            <p:strVal val="#ppt_x"/>
                                          </p:val>
                                        </p:tav>
                                        <p:tav tm="100000">
                                          <p:val>
                                            <p:strVal val="#ppt_x"/>
                                          </p:val>
                                        </p:tav>
                                      </p:tavLst>
                                    </p:anim>
                                    <p:anim calcmode="lin" valueType="num">
                                      <p:cBhvr>
                                        <p:cTn id="18" dur="1000" fill="hold"/>
                                        <p:tgtEl>
                                          <p:spTgt spid="66"/>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p:cTn id="22" dur="500" fill="hold"/>
                                        <p:tgtEl>
                                          <p:spTgt spid="40"/>
                                        </p:tgtEl>
                                        <p:attrNameLst>
                                          <p:attrName>ppt_w</p:attrName>
                                        </p:attrNameLst>
                                      </p:cBhvr>
                                      <p:tavLst>
                                        <p:tav tm="0">
                                          <p:val>
                                            <p:fltVal val="0"/>
                                          </p:val>
                                        </p:tav>
                                        <p:tav tm="100000">
                                          <p:val>
                                            <p:strVal val="#ppt_w"/>
                                          </p:val>
                                        </p:tav>
                                      </p:tavLst>
                                    </p:anim>
                                    <p:anim calcmode="lin" valueType="num">
                                      <p:cBhvr>
                                        <p:cTn id="23" dur="500" fill="hold"/>
                                        <p:tgtEl>
                                          <p:spTgt spid="40"/>
                                        </p:tgtEl>
                                        <p:attrNameLst>
                                          <p:attrName>ppt_h</p:attrName>
                                        </p:attrNameLst>
                                      </p:cBhvr>
                                      <p:tavLst>
                                        <p:tav tm="0">
                                          <p:val>
                                            <p:fltVal val="0"/>
                                          </p:val>
                                        </p:tav>
                                        <p:tav tm="100000">
                                          <p:val>
                                            <p:strVal val="#ppt_h"/>
                                          </p:val>
                                        </p:tav>
                                      </p:tavLst>
                                    </p:anim>
                                    <p:animEffect transition="in" filter="fade">
                                      <p:cBhvr>
                                        <p:cTn id="24" dur="500"/>
                                        <p:tgtEl>
                                          <p:spTgt spid="40"/>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animEffect transition="in" filter="fade">
                                      <p:cBhvr>
                                        <p:cTn id="33" dur="1000"/>
                                        <p:tgtEl>
                                          <p:spTgt spid="67"/>
                                        </p:tgtEl>
                                      </p:cBhvr>
                                    </p:animEffect>
                                    <p:anim calcmode="lin" valueType="num">
                                      <p:cBhvr>
                                        <p:cTn id="34" dur="1000" fill="hold"/>
                                        <p:tgtEl>
                                          <p:spTgt spid="67"/>
                                        </p:tgtEl>
                                        <p:attrNameLst>
                                          <p:attrName>ppt_x</p:attrName>
                                        </p:attrNameLst>
                                      </p:cBhvr>
                                      <p:tavLst>
                                        <p:tav tm="0">
                                          <p:val>
                                            <p:strVal val="#ppt_x"/>
                                          </p:val>
                                        </p:tav>
                                        <p:tav tm="100000">
                                          <p:val>
                                            <p:strVal val="#ppt_x"/>
                                          </p:val>
                                        </p:tav>
                                      </p:tavLst>
                                    </p:anim>
                                    <p:anim calcmode="lin" valueType="num">
                                      <p:cBhvr>
                                        <p:cTn id="35" dur="1000" fill="hold"/>
                                        <p:tgtEl>
                                          <p:spTgt spid="67"/>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p:cTn id="39" dur="500" fill="hold"/>
                                        <p:tgtEl>
                                          <p:spTgt spid="45"/>
                                        </p:tgtEl>
                                        <p:attrNameLst>
                                          <p:attrName>ppt_w</p:attrName>
                                        </p:attrNameLst>
                                      </p:cBhvr>
                                      <p:tavLst>
                                        <p:tav tm="0">
                                          <p:val>
                                            <p:fltVal val="0"/>
                                          </p:val>
                                        </p:tav>
                                        <p:tav tm="100000">
                                          <p:val>
                                            <p:strVal val="#ppt_w"/>
                                          </p:val>
                                        </p:tav>
                                      </p:tavLst>
                                    </p:anim>
                                    <p:anim calcmode="lin" valueType="num">
                                      <p:cBhvr>
                                        <p:cTn id="40" dur="500" fill="hold"/>
                                        <p:tgtEl>
                                          <p:spTgt spid="45"/>
                                        </p:tgtEl>
                                        <p:attrNameLst>
                                          <p:attrName>ppt_h</p:attrName>
                                        </p:attrNameLst>
                                      </p:cBhvr>
                                      <p:tavLst>
                                        <p:tav tm="0">
                                          <p:val>
                                            <p:fltVal val="0"/>
                                          </p:val>
                                        </p:tav>
                                        <p:tav tm="100000">
                                          <p:val>
                                            <p:strVal val="#ppt_h"/>
                                          </p:val>
                                        </p:tav>
                                      </p:tavLst>
                                    </p:anim>
                                    <p:animEffect transition="in" filter="fade">
                                      <p:cBhvr>
                                        <p:cTn id="41" dur="500"/>
                                        <p:tgtEl>
                                          <p:spTgt spid="45"/>
                                        </p:tgtEl>
                                      </p:cBhvr>
                                    </p:animEffect>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fade">
                                      <p:cBhvr>
                                        <p:cTn id="50" dur="1000"/>
                                        <p:tgtEl>
                                          <p:spTgt spid="68"/>
                                        </p:tgtEl>
                                      </p:cBhvr>
                                    </p:animEffect>
                                    <p:anim calcmode="lin" valueType="num">
                                      <p:cBhvr>
                                        <p:cTn id="51" dur="1000" fill="hold"/>
                                        <p:tgtEl>
                                          <p:spTgt spid="68"/>
                                        </p:tgtEl>
                                        <p:attrNameLst>
                                          <p:attrName>ppt_x</p:attrName>
                                        </p:attrNameLst>
                                      </p:cBhvr>
                                      <p:tavLst>
                                        <p:tav tm="0">
                                          <p:val>
                                            <p:strVal val="#ppt_x"/>
                                          </p:val>
                                        </p:tav>
                                        <p:tav tm="100000">
                                          <p:val>
                                            <p:strVal val="#ppt_x"/>
                                          </p:val>
                                        </p:tav>
                                      </p:tavLst>
                                    </p:anim>
                                    <p:anim calcmode="lin" valueType="num">
                                      <p:cBhvr>
                                        <p:cTn id="52" dur="1000" fill="hold"/>
                                        <p:tgtEl>
                                          <p:spTgt spid="68"/>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nodeType="afterEffect">
                                  <p:stCondLst>
                                    <p:cond delay="0"/>
                                  </p:stCondLst>
                                  <p:childTnLst>
                                    <p:set>
                                      <p:cBhvr>
                                        <p:cTn id="55" dur="1" fill="hold">
                                          <p:stCondLst>
                                            <p:cond delay="0"/>
                                          </p:stCondLst>
                                        </p:cTn>
                                        <p:tgtEl>
                                          <p:spTgt spid="60"/>
                                        </p:tgtEl>
                                        <p:attrNameLst>
                                          <p:attrName>style.visibility</p:attrName>
                                        </p:attrNameLst>
                                      </p:cBhvr>
                                      <p:to>
                                        <p:strVal val="visible"/>
                                      </p:to>
                                    </p:set>
                                    <p:anim calcmode="lin" valueType="num">
                                      <p:cBhvr>
                                        <p:cTn id="56" dur="500" fill="hold"/>
                                        <p:tgtEl>
                                          <p:spTgt spid="60"/>
                                        </p:tgtEl>
                                        <p:attrNameLst>
                                          <p:attrName>ppt_w</p:attrName>
                                        </p:attrNameLst>
                                      </p:cBhvr>
                                      <p:tavLst>
                                        <p:tav tm="0">
                                          <p:val>
                                            <p:fltVal val="0"/>
                                          </p:val>
                                        </p:tav>
                                        <p:tav tm="100000">
                                          <p:val>
                                            <p:strVal val="#ppt_w"/>
                                          </p:val>
                                        </p:tav>
                                      </p:tavLst>
                                    </p:anim>
                                    <p:anim calcmode="lin" valueType="num">
                                      <p:cBhvr>
                                        <p:cTn id="57" dur="500" fill="hold"/>
                                        <p:tgtEl>
                                          <p:spTgt spid="60"/>
                                        </p:tgtEl>
                                        <p:attrNameLst>
                                          <p:attrName>ppt_h</p:attrName>
                                        </p:attrNameLst>
                                      </p:cBhvr>
                                      <p:tavLst>
                                        <p:tav tm="0">
                                          <p:val>
                                            <p:fltVal val="0"/>
                                          </p:val>
                                        </p:tav>
                                        <p:tav tm="100000">
                                          <p:val>
                                            <p:strVal val="#ppt_h"/>
                                          </p:val>
                                        </p:tav>
                                      </p:tavLst>
                                    </p:anim>
                                    <p:animEffect transition="in" filter="fade">
                                      <p:cBhvr>
                                        <p:cTn id="58" dur="500"/>
                                        <p:tgtEl>
                                          <p:spTgt spid="60"/>
                                        </p:tgtEl>
                                      </p:cBhvr>
                                    </p:animEffect>
                                  </p:childTnLst>
                                </p:cTn>
                              </p:par>
                            </p:childTnLst>
                          </p:cTn>
                        </p:par>
                        <p:par>
                          <p:cTn id="59" fill="hold">
                            <p:stCondLst>
                              <p:cond delay="5000"/>
                            </p:stCondLst>
                            <p:childTnLst>
                              <p:par>
                                <p:cTn id="60" presetID="42" presetClass="entr" presetSubtype="0" fill="hold" grpId="0" nodeType="after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1000"/>
                                        <p:tgtEl>
                                          <p:spTgt spid="36"/>
                                        </p:tgtEl>
                                      </p:cBhvr>
                                    </p:animEffect>
                                    <p:anim calcmode="lin" valueType="num">
                                      <p:cBhvr>
                                        <p:cTn id="63" dur="1000" fill="hold"/>
                                        <p:tgtEl>
                                          <p:spTgt spid="36"/>
                                        </p:tgtEl>
                                        <p:attrNameLst>
                                          <p:attrName>ppt_x</p:attrName>
                                        </p:attrNameLst>
                                      </p:cBhvr>
                                      <p:tavLst>
                                        <p:tav tm="0">
                                          <p:val>
                                            <p:strVal val="#ppt_x"/>
                                          </p:val>
                                        </p:tav>
                                        <p:tav tm="100000">
                                          <p:val>
                                            <p:strVal val="#ppt_x"/>
                                          </p:val>
                                        </p:tav>
                                      </p:tavLst>
                                    </p:anim>
                                    <p:anim calcmode="lin" valueType="num">
                                      <p:cBhvr>
                                        <p:cTn id="64" dur="1000" fill="hold"/>
                                        <p:tgtEl>
                                          <p:spTgt spid="36"/>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69"/>
                                        </p:tgtEl>
                                        <p:attrNameLst>
                                          <p:attrName>style.visibility</p:attrName>
                                        </p:attrNameLst>
                                      </p:cBhvr>
                                      <p:to>
                                        <p:strVal val="visible"/>
                                      </p:to>
                                    </p:set>
                                    <p:animEffect transition="in" filter="fade">
                                      <p:cBhvr>
                                        <p:cTn id="67" dur="1000"/>
                                        <p:tgtEl>
                                          <p:spTgt spid="69"/>
                                        </p:tgtEl>
                                      </p:cBhvr>
                                    </p:animEffect>
                                    <p:anim calcmode="lin" valueType="num">
                                      <p:cBhvr>
                                        <p:cTn id="68" dur="1000" fill="hold"/>
                                        <p:tgtEl>
                                          <p:spTgt spid="69"/>
                                        </p:tgtEl>
                                        <p:attrNameLst>
                                          <p:attrName>ppt_x</p:attrName>
                                        </p:attrNameLst>
                                      </p:cBhvr>
                                      <p:tavLst>
                                        <p:tav tm="0">
                                          <p:val>
                                            <p:strVal val="#ppt_x"/>
                                          </p:val>
                                        </p:tav>
                                        <p:tav tm="100000">
                                          <p:val>
                                            <p:strVal val="#ppt_x"/>
                                          </p:val>
                                        </p:tav>
                                      </p:tavLst>
                                    </p:anim>
                                    <p:anim calcmode="lin" valueType="num">
                                      <p:cBhvr>
                                        <p:cTn id="69" dur="1000" fill="hold"/>
                                        <p:tgtEl>
                                          <p:spTgt spid="69"/>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53" presetClass="entr" presetSubtype="16" fill="hold" nodeType="after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500" fill="hold"/>
                                        <p:tgtEl>
                                          <p:spTgt spid="50"/>
                                        </p:tgtEl>
                                        <p:attrNameLst>
                                          <p:attrName>ppt_w</p:attrName>
                                        </p:attrNameLst>
                                      </p:cBhvr>
                                      <p:tavLst>
                                        <p:tav tm="0">
                                          <p:val>
                                            <p:fltVal val="0"/>
                                          </p:val>
                                        </p:tav>
                                        <p:tav tm="100000">
                                          <p:val>
                                            <p:strVal val="#ppt_w"/>
                                          </p:val>
                                        </p:tav>
                                      </p:tavLst>
                                    </p:anim>
                                    <p:anim calcmode="lin" valueType="num">
                                      <p:cBhvr>
                                        <p:cTn id="74" dur="500" fill="hold"/>
                                        <p:tgtEl>
                                          <p:spTgt spid="50"/>
                                        </p:tgtEl>
                                        <p:attrNameLst>
                                          <p:attrName>ppt_h</p:attrName>
                                        </p:attrNameLst>
                                      </p:cBhvr>
                                      <p:tavLst>
                                        <p:tav tm="0">
                                          <p:val>
                                            <p:fltVal val="0"/>
                                          </p:val>
                                        </p:tav>
                                        <p:tav tm="100000">
                                          <p:val>
                                            <p:strVal val="#ppt_h"/>
                                          </p:val>
                                        </p:tav>
                                      </p:tavLst>
                                    </p:anim>
                                    <p:animEffect transition="in" filter="fade">
                                      <p:cBhvr>
                                        <p:cTn id="75" dur="500"/>
                                        <p:tgtEl>
                                          <p:spTgt spid="50"/>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1000"/>
                                        <p:tgtEl>
                                          <p:spTgt spid="39"/>
                                        </p:tgtEl>
                                      </p:cBhvr>
                                    </p:animEffect>
                                    <p:anim calcmode="lin" valueType="num">
                                      <p:cBhvr>
                                        <p:cTn id="80" dur="1000" fill="hold"/>
                                        <p:tgtEl>
                                          <p:spTgt spid="39"/>
                                        </p:tgtEl>
                                        <p:attrNameLst>
                                          <p:attrName>ppt_x</p:attrName>
                                        </p:attrNameLst>
                                      </p:cBhvr>
                                      <p:tavLst>
                                        <p:tav tm="0">
                                          <p:val>
                                            <p:strVal val="#ppt_x"/>
                                          </p:val>
                                        </p:tav>
                                        <p:tav tm="100000">
                                          <p:val>
                                            <p:strVal val="#ppt_x"/>
                                          </p:val>
                                        </p:tav>
                                      </p:tavLst>
                                    </p:anim>
                                    <p:anim calcmode="lin" valueType="num">
                                      <p:cBhvr>
                                        <p:cTn id="81" dur="1000" fill="hold"/>
                                        <p:tgtEl>
                                          <p:spTgt spid="39"/>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70"/>
                                        </p:tgtEl>
                                        <p:attrNameLst>
                                          <p:attrName>style.visibility</p:attrName>
                                        </p:attrNameLst>
                                      </p:cBhvr>
                                      <p:to>
                                        <p:strVal val="visible"/>
                                      </p:to>
                                    </p:set>
                                    <p:animEffect transition="in" filter="fade">
                                      <p:cBhvr>
                                        <p:cTn id="84" dur="1000"/>
                                        <p:tgtEl>
                                          <p:spTgt spid="70"/>
                                        </p:tgtEl>
                                      </p:cBhvr>
                                    </p:animEffect>
                                    <p:anim calcmode="lin" valueType="num">
                                      <p:cBhvr>
                                        <p:cTn id="85" dur="1000" fill="hold"/>
                                        <p:tgtEl>
                                          <p:spTgt spid="70"/>
                                        </p:tgtEl>
                                        <p:attrNameLst>
                                          <p:attrName>ppt_x</p:attrName>
                                        </p:attrNameLst>
                                      </p:cBhvr>
                                      <p:tavLst>
                                        <p:tav tm="0">
                                          <p:val>
                                            <p:strVal val="#ppt_x"/>
                                          </p:val>
                                        </p:tav>
                                        <p:tav tm="100000">
                                          <p:val>
                                            <p:strVal val="#ppt_x"/>
                                          </p:val>
                                        </p:tav>
                                      </p:tavLst>
                                    </p:anim>
                                    <p:anim calcmode="lin" valueType="num">
                                      <p:cBhvr>
                                        <p:cTn id="86" dur="1000" fill="hold"/>
                                        <p:tgtEl>
                                          <p:spTgt spid="70"/>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55"/>
                                        </p:tgtEl>
                                        <p:attrNameLst>
                                          <p:attrName>style.visibility</p:attrName>
                                        </p:attrNameLst>
                                      </p:cBhvr>
                                      <p:to>
                                        <p:strVal val="visible"/>
                                      </p:to>
                                    </p:set>
                                    <p:anim calcmode="lin" valueType="num">
                                      <p:cBhvr>
                                        <p:cTn id="90" dur="500" fill="hold"/>
                                        <p:tgtEl>
                                          <p:spTgt spid="55"/>
                                        </p:tgtEl>
                                        <p:attrNameLst>
                                          <p:attrName>ppt_w</p:attrName>
                                        </p:attrNameLst>
                                      </p:cBhvr>
                                      <p:tavLst>
                                        <p:tav tm="0">
                                          <p:val>
                                            <p:fltVal val="0"/>
                                          </p:val>
                                        </p:tav>
                                        <p:tav tm="100000">
                                          <p:val>
                                            <p:strVal val="#ppt_w"/>
                                          </p:val>
                                        </p:tav>
                                      </p:tavLst>
                                    </p:anim>
                                    <p:anim calcmode="lin" valueType="num">
                                      <p:cBhvr>
                                        <p:cTn id="91" dur="500" fill="hold"/>
                                        <p:tgtEl>
                                          <p:spTgt spid="55"/>
                                        </p:tgtEl>
                                        <p:attrNameLst>
                                          <p:attrName>ppt_h</p:attrName>
                                        </p:attrNameLst>
                                      </p:cBhvr>
                                      <p:tavLst>
                                        <p:tav tm="0">
                                          <p:val>
                                            <p:fltVal val="0"/>
                                          </p:val>
                                        </p:tav>
                                        <p:tav tm="100000">
                                          <p:val>
                                            <p:strVal val="#ppt_h"/>
                                          </p:val>
                                        </p:tav>
                                      </p:tavLst>
                                    </p:anim>
                                    <p:animEffect transition="in" filter="fade">
                                      <p:cBhvr>
                                        <p:cTn id="9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6" grpId="0" animBg="1"/>
      <p:bldP spid="37" grpId="0" animBg="1"/>
      <p:bldP spid="39" grpId="0" animBg="1"/>
      <p:bldP spid="65"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1382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2018-12-22T22:21:14Z</dcterms:modified>
</cp:coreProperties>
</file>