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54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9" d="100"/>
          <a:sy n="89" d="100"/>
        </p:scale>
        <p:origin x="114" y="3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12/22/2018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12/22/2018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12/22/2018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1814204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12/22/2018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12/22/2018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12/22/2018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12/22/2018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12/22/2018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12/22/2018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12/22/2018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12/22/2018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svg"/><Relationship Id="rId7" Type="http://schemas.openxmlformats.org/officeDocument/2006/relationships/image" Target="../media/image6.svg"/><Relationship Id="rId2" Type="http://schemas.openxmlformats.org/officeDocument/2006/relationships/image" Target="../media/image1.png"/><Relationship Id="rId1" Type="http://schemas.openxmlformats.org/officeDocument/2006/relationships/slideLayout" Target="../slideLayouts/slideLayout13.xml"/><Relationship Id="rId6" Type="http://schemas.openxmlformats.org/officeDocument/2006/relationships/image" Target="../media/image5.png"/><Relationship Id="rId11" Type="http://schemas.openxmlformats.org/officeDocument/2006/relationships/image" Target="../media/image9.png"/><Relationship Id="rId5" Type="http://schemas.openxmlformats.org/officeDocument/2006/relationships/image" Target="../media/image4.svg"/><Relationship Id="rId10" Type="http://schemas.openxmlformats.org/officeDocument/2006/relationships/hyperlink" Target="http://powerpoint.sage-fox.com/" TargetMode="External"/><Relationship Id="rId4" Type="http://schemas.openxmlformats.org/officeDocument/2006/relationships/image" Target="../media/image3.png"/><Relationship Id="rId9" Type="http://schemas.openxmlformats.org/officeDocument/2006/relationships/image" Target="../media/image8.svg"/></Relationships>
</file>

<file path=ppt/slides/_rels/slide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 name="Freeform: Shape 36">
            <a:extLst>
              <a:ext uri="{FF2B5EF4-FFF2-40B4-BE49-F238E27FC236}">
                <a16:creationId xmlns:a16="http://schemas.microsoft.com/office/drawing/2014/main" id="{38C90680-A815-4676-A3F8-75EB815DE791}"/>
              </a:ext>
            </a:extLst>
          </p:cNvPr>
          <p:cNvSpPr/>
          <p:nvPr/>
        </p:nvSpPr>
        <p:spPr>
          <a:xfrm>
            <a:off x="1244754" y="1508567"/>
            <a:ext cx="2377440" cy="4846320"/>
          </a:xfrm>
          <a:custGeom>
            <a:avLst/>
            <a:gdLst>
              <a:gd name="connsiteX0" fmla="*/ 0 w 2377440"/>
              <a:gd name="connsiteY0" fmla="*/ 0 h 4846320"/>
              <a:gd name="connsiteX1" fmla="*/ 2377440 w 2377440"/>
              <a:gd name="connsiteY1" fmla="*/ 0 h 4846320"/>
              <a:gd name="connsiteX2" fmla="*/ 2377440 w 2377440"/>
              <a:gd name="connsiteY2" fmla="*/ 774994 h 4846320"/>
              <a:gd name="connsiteX3" fmla="*/ 2311868 w 2377440"/>
              <a:gd name="connsiteY3" fmla="*/ 781604 h 4846320"/>
              <a:gd name="connsiteX4" fmla="*/ 1800788 w 2377440"/>
              <a:gd name="connsiteY4" fmla="*/ 1408680 h 4846320"/>
              <a:gd name="connsiteX5" fmla="*/ 2311868 w 2377440"/>
              <a:gd name="connsiteY5" fmla="*/ 2035756 h 4846320"/>
              <a:gd name="connsiteX6" fmla="*/ 2377440 w 2377440"/>
              <a:gd name="connsiteY6" fmla="*/ 2042366 h 4846320"/>
              <a:gd name="connsiteX7" fmla="*/ 2377440 w 2377440"/>
              <a:gd name="connsiteY7" fmla="*/ 4846320 h 4846320"/>
              <a:gd name="connsiteX8" fmla="*/ 0 w 2377440"/>
              <a:gd name="connsiteY8" fmla="*/ 4846320 h 48463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377440" h="4846320">
                <a:moveTo>
                  <a:pt x="0" y="0"/>
                </a:moveTo>
                <a:lnTo>
                  <a:pt x="2377440" y="0"/>
                </a:lnTo>
                <a:lnTo>
                  <a:pt x="2377440" y="774994"/>
                </a:lnTo>
                <a:lnTo>
                  <a:pt x="2311868" y="781604"/>
                </a:lnTo>
                <a:cubicBezTo>
                  <a:pt x="2020196" y="841290"/>
                  <a:pt x="1800788" y="1099362"/>
                  <a:pt x="1800788" y="1408680"/>
                </a:cubicBezTo>
                <a:cubicBezTo>
                  <a:pt x="1800788" y="1717998"/>
                  <a:pt x="2020196" y="1976071"/>
                  <a:pt x="2311868" y="2035756"/>
                </a:cubicBezTo>
                <a:lnTo>
                  <a:pt x="2377440" y="2042366"/>
                </a:lnTo>
                <a:lnTo>
                  <a:pt x="2377440" y="4846320"/>
                </a:lnTo>
                <a:lnTo>
                  <a:pt x="0" y="4846320"/>
                </a:lnTo>
                <a:close/>
              </a:path>
            </a:pathLst>
          </a:custGeom>
          <a:solidFill>
            <a:srgbClr val="FE4A1E"/>
          </a:solidFill>
          <a:ln w="6350">
            <a:solidFill>
              <a:schemeClr val="bg1">
                <a:alpha val="25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Freeform: Shape 38">
            <a:extLst>
              <a:ext uri="{FF2B5EF4-FFF2-40B4-BE49-F238E27FC236}">
                <a16:creationId xmlns:a16="http://schemas.microsoft.com/office/drawing/2014/main" id="{6F81C0AB-8845-4430-B7EA-63CD8FD94ED1}"/>
              </a:ext>
            </a:extLst>
          </p:cNvPr>
          <p:cNvSpPr/>
          <p:nvPr/>
        </p:nvSpPr>
        <p:spPr>
          <a:xfrm>
            <a:off x="3749038" y="1508760"/>
            <a:ext cx="2377440" cy="4846320"/>
          </a:xfrm>
          <a:custGeom>
            <a:avLst/>
            <a:gdLst>
              <a:gd name="connsiteX0" fmla="*/ 0 w 2377440"/>
              <a:gd name="connsiteY0" fmla="*/ 0 h 4846320"/>
              <a:gd name="connsiteX1" fmla="*/ 2377440 w 2377440"/>
              <a:gd name="connsiteY1" fmla="*/ 0 h 4846320"/>
              <a:gd name="connsiteX2" fmla="*/ 2377440 w 2377440"/>
              <a:gd name="connsiteY2" fmla="*/ 774801 h 4846320"/>
              <a:gd name="connsiteX3" fmla="*/ 2311868 w 2377440"/>
              <a:gd name="connsiteY3" fmla="*/ 781411 h 4846320"/>
              <a:gd name="connsiteX4" fmla="*/ 1800788 w 2377440"/>
              <a:gd name="connsiteY4" fmla="*/ 1408487 h 4846320"/>
              <a:gd name="connsiteX5" fmla="*/ 2311868 w 2377440"/>
              <a:gd name="connsiteY5" fmla="*/ 2035563 h 4846320"/>
              <a:gd name="connsiteX6" fmla="*/ 2377440 w 2377440"/>
              <a:gd name="connsiteY6" fmla="*/ 2042173 h 4846320"/>
              <a:gd name="connsiteX7" fmla="*/ 2377440 w 2377440"/>
              <a:gd name="connsiteY7" fmla="*/ 4846320 h 4846320"/>
              <a:gd name="connsiteX8" fmla="*/ 0 w 2377440"/>
              <a:gd name="connsiteY8" fmla="*/ 4846320 h 4846320"/>
              <a:gd name="connsiteX9" fmla="*/ 0 w 2377440"/>
              <a:gd name="connsiteY9" fmla="*/ 2042174 h 4846320"/>
              <a:gd name="connsiteX10" fmla="*/ 65580 w 2377440"/>
              <a:gd name="connsiteY10" fmla="*/ 2035563 h 4846320"/>
              <a:gd name="connsiteX11" fmla="*/ 576660 w 2377440"/>
              <a:gd name="connsiteY11" fmla="*/ 1408487 h 4846320"/>
              <a:gd name="connsiteX12" fmla="*/ 65580 w 2377440"/>
              <a:gd name="connsiteY12" fmla="*/ 781411 h 4846320"/>
              <a:gd name="connsiteX13" fmla="*/ 0 w 2377440"/>
              <a:gd name="connsiteY13" fmla="*/ 774800 h 48463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2377440" h="4846320">
                <a:moveTo>
                  <a:pt x="0" y="0"/>
                </a:moveTo>
                <a:lnTo>
                  <a:pt x="2377440" y="0"/>
                </a:lnTo>
                <a:lnTo>
                  <a:pt x="2377440" y="774801"/>
                </a:lnTo>
                <a:lnTo>
                  <a:pt x="2311868" y="781411"/>
                </a:lnTo>
                <a:cubicBezTo>
                  <a:pt x="2020196" y="841097"/>
                  <a:pt x="1800788" y="1099169"/>
                  <a:pt x="1800788" y="1408487"/>
                </a:cubicBezTo>
                <a:cubicBezTo>
                  <a:pt x="1800788" y="1717805"/>
                  <a:pt x="2020196" y="1975878"/>
                  <a:pt x="2311868" y="2035563"/>
                </a:cubicBezTo>
                <a:lnTo>
                  <a:pt x="2377440" y="2042173"/>
                </a:lnTo>
                <a:lnTo>
                  <a:pt x="2377440" y="4846320"/>
                </a:lnTo>
                <a:lnTo>
                  <a:pt x="0" y="4846320"/>
                </a:lnTo>
                <a:lnTo>
                  <a:pt x="0" y="2042174"/>
                </a:lnTo>
                <a:lnTo>
                  <a:pt x="65580" y="2035563"/>
                </a:lnTo>
                <a:cubicBezTo>
                  <a:pt x="357253" y="1975878"/>
                  <a:pt x="576660" y="1717805"/>
                  <a:pt x="576660" y="1408487"/>
                </a:cubicBezTo>
                <a:cubicBezTo>
                  <a:pt x="576660" y="1099169"/>
                  <a:pt x="357253" y="841097"/>
                  <a:pt x="65580" y="781411"/>
                </a:cubicBezTo>
                <a:lnTo>
                  <a:pt x="0" y="774800"/>
                </a:lnTo>
                <a:close/>
              </a:path>
            </a:pathLst>
          </a:custGeom>
          <a:solidFill>
            <a:srgbClr val="5C9AD3"/>
          </a:solidFill>
          <a:ln w="6350">
            <a:solidFill>
              <a:schemeClr val="bg1">
                <a:alpha val="25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Freeform: Shape 40">
            <a:extLst>
              <a:ext uri="{FF2B5EF4-FFF2-40B4-BE49-F238E27FC236}">
                <a16:creationId xmlns:a16="http://schemas.microsoft.com/office/drawing/2014/main" id="{543C2470-88B3-42DE-B7F6-35E713DDB0CB}"/>
              </a:ext>
            </a:extLst>
          </p:cNvPr>
          <p:cNvSpPr/>
          <p:nvPr/>
        </p:nvSpPr>
        <p:spPr>
          <a:xfrm>
            <a:off x="6253322" y="1508567"/>
            <a:ext cx="2377440" cy="4846320"/>
          </a:xfrm>
          <a:custGeom>
            <a:avLst/>
            <a:gdLst>
              <a:gd name="connsiteX0" fmla="*/ 0 w 2377440"/>
              <a:gd name="connsiteY0" fmla="*/ 0 h 4846320"/>
              <a:gd name="connsiteX1" fmla="*/ 2377440 w 2377440"/>
              <a:gd name="connsiteY1" fmla="*/ 0 h 4846320"/>
              <a:gd name="connsiteX2" fmla="*/ 2377440 w 2377440"/>
              <a:gd name="connsiteY2" fmla="*/ 777073 h 4846320"/>
              <a:gd name="connsiteX3" fmla="*/ 2332494 w 2377440"/>
              <a:gd name="connsiteY3" fmla="*/ 781604 h 4846320"/>
              <a:gd name="connsiteX4" fmla="*/ 1821414 w 2377440"/>
              <a:gd name="connsiteY4" fmla="*/ 1408680 h 4846320"/>
              <a:gd name="connsiteX5" fmla="*/ 2332494 w 2377440"/>
              <a:gd name="connsiteY5" fmla="*/ 2035756 h 4846320"/>
              <a:gd name="connsiteX6" fmla="*/ 2377440 w 2377440"/>
              <a:gd name="connsiteY6" fmla="*/ 2040287 h 4846320"/>
              <a:gd name="connsiteX7" fmla="*/ 2377440 w 2377440"/>
              <a:gd name="connsiteY7" fmla="*/ 4846320 h 4846320"/>
              <a:gd name="connsiteX8" fmla="*/ 0 w 2377440"/>
              <a:gd name="connsiteY8" fmla="*/ 4846320 h 4846320"/>
              <a:gd name="connsiteX9" fmla="*/ 0 w 2377440"/>
              <a:gd name="connsiteY9" fmla="*/ 2042367 h 4846320"/>
              <a:gd name="connsiteX10" fmla="*/ 65580 w 2377440"/>
              <a:gd name="connsiteY10" fmla="*/ 2035756 h 4846320"/>
              <a:gd name="connsiteX11" fmla="*/ 576660 w 2377440"/>
              <a:gd name="connsiteY11" fmla="*/ 1408680 h 4846320"/>
              <a:gd name="connsiteX12" fmla="*/ 65580 w 2377440"/>
              <a:gd name="connsiteY12" fmla="*/ 781604 h 4846320"/>
              <a:gd name="connsiteX13" fmla="*/ 0 w 2377440"/>
              <a:gd name="connsiteY13" fmla="*/ 774993 h 48463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2377440" h="4846320">
                <a:moveTo>
                  <a:pt x="0" y="0"/>
                </a:moveTo>
                <a:lnTo>
                  <a:pt x="2377440" y="0"/>
                </a:lnTo>
                <a:lnTo>
                  <a:pt x="2377440" y="777073"/>
                </a:lnTo>
                <a:lnTo>
                  <a:pt x="2332494" y="781604"/>
                </a:lnTo>
                <a:cubicBezTo>
                  <a:pt x="2040822" y="841289"/>
                  <a:pt x="1821414" y="1099362"/>
                  <a:pt x="1821414" y="1408680"/>
                </a:cubicBezTo>
                <a:cubicBezTo>
                  <a:pt x="1821414" y="1717998"/>
                  <a:pt x="2040822" y="1976071"/>
                  <a:pt x="2332494" y="2035756"/>
                </a:cubicBezTo>
                <a:lnTo>
                  <a:pt x="2377440" y="2040287"/>
                </a:lnTo>
                <a:lnTo>
                  <a:pt x="2377440" y="4846320"/>
                </a:lnTo>
                <a:lnTo>
                  <a:pt x="0" y="4846320"/>
                </a:lnTo>
                <a:lnTo>
                  <a:pt x="0" y="2042367"/>
                </a:lnTo>
                <a:lnTo>
                  <a:pt x="65580" y="2035756"/>
                </a:lnTo>
                <a:cubicBezTo>
                  <a:pt x="357253" y="1976071"/>
                  <a:pt x="576660" y="1717998"/>
                  <a:pt x="576660" y="1408680"/>
                </a:cubicBezTo>
                <a:cubicBezTo>
                  <a:pt x="576660" y="1099362"/>
                  <a:pt x="357253" y="841290"/>
                  <a:pt x="65580" y="781604"/>
                </a:cubicBezTo>
                <a:lnTo>
                  <a:pt x="0" y="774993"/>
                </a:lnTo>
                <a:close/>
              </a:path>
            </a:pathLst>
          </a:custGeom>
          <a:solidFill>
            <a:srgbClr val="44546B"/>
          </a:solidFill>
          <a:ln w="6350">
            <a:solidFill>
              <a:schemeClr val="bg1">
                <a:alpha val="25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Freeform: Shape 42">
            <a:extLst>
              <a:ext uri="{FF2B5EF4-FFF2-40B4-BE49-F238E27FC236}">
                <a16:creationId xmlns:a16="http://schemas.microsoft.com/office/drawing/2014/main" id="{B3CFDFD9-B273-4840-940E-BC683F5B59B5}"/>
              </a:ext>
            </a:extLst>
          </p:cNvPr>
          <p:cNvSpPr/>
          <p:nvPr/>
        </p:nvSpPr>
        <p:spPr>
          <a:xfrm>
            <a:off x="8757606" y="1508567"/>
            <a:ext cx="2377440" cy="4846320"/>
          </a:xfrm>
          <a:custGeom>
            <a:avLst/>
            <a:gdLst>
              <a:gd name="connsiteX0" fmla="*/ 0 w 2377440"/>
              <a:gd name="connsiteY0" fmla="*/ 0 h 4846320"/>
              <a:gd name="connsiteX1" fmla="*/ 2377440 w 2377440"/>
              <a:gd name="connsiteY1" fmla="*/ 0 h 4846320"/>
              <a:gd name="connsiteX2" fmla="*/ 2377440 w 2377440"/>
              <a:gd name="connsiteY2" fmla="*/ 4846320 h 4846320"/>
              <a:gd name="connsiteX3" fmla="*/ 0 w 2377440"/>
              <a:gd name="connsiteY3" fmla="*/ 4846320 h 4846320"/>
              <a:gd name="connsiteX4" fmla="*/ 0 w 2377440"/>
              <a:gd name="connsiteY4" fmla="*/ 2044446 h 4846320"/>
              <a:gd name="connsiteX5" fmla="*/ 86206 w 2377440"/>
              <a:gd name="connsiteY5" fmla="*/ 2035756 h 4846320"/>
              <a:gd name="connsiteX6" fmla="*/ 597286 w 2377440"/>
              <a:gd name="connsiteY6" fmla="*/ 1408680 h 4846320"/>
              <a:gd name="connsiteX7" fmla="*/ 86206 w 2377440"/>
              <a:gd name="connsiteY7" fmla="*/ 781604 h 4846320"/>
              <a:gd name="connsiteX8" fmla="*/ 0 w 2377440"/>
              <a:gd name="connsiteY8" fmla="*/ 772914 h 48463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377440" h="4846320">
                <a:moveTo>
                  <a:pt x="0" y="0"/>
                </a:moveTo>
                <a:lnTo>
                  <a:pt x="2377440" y="0"/>
                </a:lnTo>
                <a:lnTo>
                  <a:pt x="2377440" y="4846320"/>
                </a:lnTo>
                <a:lnTo>
                  <a:pt x="0" y="4846320"/>
                </a:lnTo>
                <a:lnTo>
                  <a:pt x="0" y="2044446"/>
                </a:lnTo>
                <a:lnTo>
                  <a:pt x="86206" y="2035756"/>
                </a:lnTo>
                <a:cubicBezTo>
                  <a:pt x="377879" y="1976071"/>
                  <a:pt x="597286" y="1717998"/>
                  <a:pt x="597286" y="1408680"/>
                </a:cubicBezTo>
                <a:cubicBezTo>
                  <a:pt x="597286" y="1099362"/>
                  <a:pt x="377879" y="841290"/>
                  <a:pt x="86206" y="781604"/>
                </a:cubicBezTo>
                <a:lnTo>
                  <a:pt x="0" y="772914"/>
                </a:lnTo>
                <a:close/>
              </a:path>
            </a:pathLst>
          </a:custGeom>
          <a:solidFill>
            <a:srgbClr val="7A7A7A"/>
          </a:solidFill>
          <a:ln w="6350">
            <a:solidFill>
              <a:schemeClr val="bg1">
                <a:alpha val="25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4" name="Group 43">
            <a:extLst>
              <a:ext uri="{FF2B5EF4-FFF2-40B4-BE49-F238E27FC236}">
                <a16:creationId xmlns:a16="http://schemas.microsoft.com/office/drawing/2014/main" id="{2793C6C7-77DF-4CA1-A037-C63DC92F406B}"/>
              </a:ext>
            </a:extLst>
          </p:cNvPr>
          <p:cNvGrpSpPr/>
          <p:nvPr/>
        </p:nvGrpSpPr>
        <p:grpSpPr>
          <a:xfrm>
            <a:off x="3134521" y="2377440"/>
            <a:ext cx="1097276" cy="1097280"/>
            <a:chOff x="3914358" y="2176272"/>
            <a:chExt cx="1097276" cy="1097280"/>
          </a:xfrm>
        </p:grpSpPr>
        <p:grpSp>
          <p:nvGrpSpPr>
            <p:cNvPr id="45" name="Group 44">
              <a:extLst>
                <a:ext uri="{FF2B5EF4-FFF2-40B4-BE49-F238E27FC236}">
                  <a16:creationId xmlns:a16="http://schemas.microsoft.com/office/drawing/2014/main" id="{E395C225-F7C9-4B88-AEE1-48D483FB53F1}"/>
                </a:ext>
              </a:extLst>
            </p:cNvPr>
            <p:cNvGrpSpPr>
              <a:grpSpLocks noChangeAspect="1"/>
            </p:cNvGrpSpPr>
            <p:nvPr/>
          </p:nvGrpSpPr>
          <p:grpSpPr>
            <a:xfrm>
              <a:off x="3914358" y="2176272"/>
              <a:ext cx="1097276" cy="1097280"/>
              <a:chOff x="3241866" y="1103796"/>
              <a:chExt cx="4627785" cy="4627785"/>
            </a:xfrm>
            <a:effectLst>
              <a:outerShdw blurRad="50800" dist="38100" dir="2700000" algn="tl" rotWithShape="0">
                <a:prstClr val="black">
                  <a:alpha val="40000"/>
                </a:prstClr>
              </a:outerShdw>
            </a:effectLst>
          </p:grpSpPr>
          <p:sp>
            <p:nvSpPr>
              <p:cNvPr id="47" name="Oval 46">
                <a:extLst>
                  <a:ext uri="{FF2B5EF4-FFF2-40B4-BE49-F238E27FC236}">
                    <a16:creationId xmlns:a16="http://schemas.microsoft.com/office/drawing/2014/main" id="{42661B08-BFED-4F7F-844E-166AEA8596B4}"/>
                  </a:ext>
                </a:extLst>
              </p:cNvPr>
              <p:cNvSpPr>
                <a:spLocks noChangeAspect="1"/>
              </p:cNvSpPr>
              <p:nvPr/>
            </p:nvSpPr>
            <p:spPr>
              <a:xfrm>
                <a:off x="3241866" y="1103796"/>
                <a:ext cx="4627785" cy="4627785"/>
              </a:xfrm>
              <a:prstGeom prst="ellipse">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8" name="Oval 47">
                <a:extLst>
                  <a:ext uri="{FF2B5EF4-FFF2-40B4-BE49-F238E27FC236}">
                    <a16:creationId xmlns:a16="http://schemas.microsoft.com/office/drawing/2014/main" id="{1E12B998-7CCE-4408-A938-F4A1F3BDCE1D}"/>
                  </a:ext>
                </a:extLst>
              </p:cNvPr>
              <p:cNvSpPr>
                <a:spLocks noChangeAspect="1"/>
              </p:cNvSpPr>
              <p:nvPr/>
            </p:nvSpPr>
            <p:spPr>
              <a:xfrm>
                <a:off x="3627512" y="1489445"/>
                <a:ext cx="3856489" cy="3856488"/>
              </a:xfrm>
              <a:prstGeom prst="ellipse">
                <a:avLst/>
              </a:prstGeom>
              <a:gradFill flip="none" rotWithShape="1">
                <a:gsLst>
                  <a:gs pos="0">
                    <a:schemeClr val="accent3">
                      <a:lumMod val="89000"/>
                    </a:schemeClr>
                  </a:gs>
                  <a:gs pos="23000">
                    <a:schemeClr val="accent3">
                      <a:lumMod val="89000"/>
                    </a:schemeClr>
                  </a:gs>
                  <a:gs pos="69000">
                    <a:schemeClr val="accent3">
                      <a:lumMod val="75000"/>
                    </a:schemeClr>
                  </a:gs>
                  <a:gs pos="97000">
                    <a:schemeClr val="accent3">
                      <a:lumMod val="7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46" name="TextBox 45">
              <a:extLst>
                <a:ext uri="{FF2B5EF4-FFF2-40B4-BE49-F238E27FC236}">
                  <a16:creationId xmlns:a16="http://schemas.microsoft.com/office/drawing/2014/main" id="{CC118035-E2BB-49FC-B5C5-65159BA7AE50}"/>
                </a:ext>
              </a:extLst>
            </p:cNvPr>
            <p:cNvSpPr txBox="1"/>
            <p:nvPr/>
          </p:nvSpPr>
          <p:spPr>
            <a:xfrm>
              <a:off x="4081804" y="2404872"/>
              <a:ext cx="762383" cy="640080"/>
            </a:xfrm>
            <a:prstGeom prst="rect">
              <a:avLst/>
            </a:prstGeom>
            <a:noFill/>
          </p:spPr>
          <p:txBody>
            <a:bodyPr wrap="none" rtlCol="0" anchor="ctr" anchorCtr="1">
              <a:noAutofit/>
            </a:bodyPr>
            <a:lstStyle/>
            <a:p>
              <a:pPr algn="ctr"/>
              <a:r>
                <a:rPr lang="en-US" sz="1600" dirty="0">
                  <a:solidFill>
                    <a:schemeClr val="bg1"/>
                  </a:solidFill>
                  <a:latin typeface="Bernard MT Condensed" panose="02050806060905020404" pitchFamily="18" charset="0"/>
                </a:rPr>
                <a:t>LOREM</a:t>
              </a:r>
            </a:p>
            <a:p>
              <a:pPr algn="ctr"/>
              <a:r>
                <a:rPr lang="en-US" sz="1600" dirty="0">
                  <a:solidFill>
                    <a:schemeClr val="bg1"/>
                  </a:solidFill>
                  <a:latin typeface="Bernard MT Condensed" panose="02050806060905020404" pitchFamily="18" charset="0"/>
                </a:rPr>
                <a:t>IPSUM</a:t>
              </a:r>
            </a:p>
          </p:txBody>
        </p:sp>
      </p:grpSp>
      <p:grpSp>
        <p:nvGrpSpPr>
          <p:cNvPr id="49" name="Group 48">
            <a:extLst>
              <a:ext uri="{FF2B5EF4-FFF2-40B4-BE49-F238E27FC236}">
                <a16:creationId xmlns:a16="http://schemas.microsoft.com/office/drawing/2014/main" id="{980AAE26-8A44-46F7-94FA-DE62BC2232B4}"/>
              </a:ext>
            </a:extLst>
          </p:cNvPr>
          <p:cNvGrpSpPr/>
          <p:nvPr/>
        </p:nvGrpSpPr>
        <p:grpSpPr>
          <a:xfrm>
            <a:off x="5640683" y="2377440"/>
            <a:ext cx="1097276" cy="1097280"/>
            <a:chOff x="3914358" y="2176272"/>
            <a:chExt cx="1097276" cy="1097280"/>
          </a:xfrm>
        </p:grpSpPr>
        <p:grpSp>
          <p:nvGrpSpPr>
            <p:cNvPr id="50" name="Group 49">
              <a:extLst>
                <a:ext uri="{FF2B5EF4-FFF2-40B4-BE49-F238E27FC236}">
                  <a16:creationId xmlns:a16="http://schemas.microsoft.com/office/drawing/2014/main" id="{ECB3116D-73A4-4B2A-8FFB-BEF281283457}"/>
                </a:ext>
              </a:extLst>
            </p:cNvPr>
            <p:cNvGrpSpPr>
              <a:grpSpLocks noChangeAspect="1"/>
            </p:cNvGrpSpPr>
            <p:nvPr/>
          </p:nvGrpSpPr>
          <p:grpSpPr>
            <a:xfrm>
              <a:off x="3914358" y="2176272"/>
              <a:ext cx="1097276" cy="1097280"/>
              <a:chOff x="3241866" y="1103796"/>
              <a:chExt cx="4627785" cy="4627785"/>
            </a:xfrm>
            <a:effectLst>
              <a:outerShdw blurRad="50800" dist="38100" dir="2700000" algn="tl" rotWithShape="0">
                <a:prstClr val="black">
                  <a:alpha val="40000"/>
                </a:prstClr>
              </a:outerShdw>
            </a:effectLst>
          </p:grpSpPr>
          <p:sp>
            <p:nvSpPr>
              <p:cNvPr id="52" name="Oval 51">
                <a:extLst>
                  <a:ext uri="{FF2B5EF4-FFF2-40B4-BE49-F238E27FC236}">
                    <a16:creationId xmlns:a16="http://schemas.microsoft.com/office/drawing/2014/main" id="{BFDB596B-A3D3-4FDF-B66E-1CD15B89D172}"/>
                  </a:ext>
                </a:extLst>
              </p:cNvPr>
              <p:cNvSpPr>
                <a:spLocks noChangeAspect="1"/>
              </p:cNvSpPr>
              <p:nvPr/>
            </p:nvSpPr>
            <p:spPr>
              <a:xfrm>
                <a:off x="3241866" y="1103796"/>
                <a:ext cx="4627785" cy="4627785"/>
              </a:xfrm>
              <a:prstGeom prst="ellipse">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Oval 52">
                <a:extLst>
                  <a:ext uri="{FF2B5EF4-FFF2-40B4-BE49-F238E27FC236}">
                    <a16:creationId xmlns:a16="http://schemas.microsoft.com/office/drawing/2014/main" id="{AB1F63E0-86A0-499D-802D-2743DFCF24D8}"/>
                  </a:ext>
                </a:extLst>
              </p:cNvPr>
              <p:cNvSpPr>
                <a:spLocks noChangeAspect="1"/>
              </p:cNvSpPr>
              <p:nvPr/>
            </p:nvSpPr>
            <p:spPr>
              <a:xfrm>
                <a:off x="3627512" y="1489445"/>
                <a:ext cx="3856489" cy="3856488"/>
              </a:xfrm>
              <a:prstGeom prst="ellipse">
                <a:avLst/>
              </a:prstGeom>
              <a:gradFill flip="none" rotWithShape="1">
                <a:gsLst>
                  <a:gs pos="0">
                    <a:schemeClr val="accent3">
                      <a:lumMod val="89000"/>
                    </a:schemeClr>
                  </a:gs>
                  <a:gs pos="23000">
                    <a:schemeClr val="accent3">
                      <a:lumMod val="89000"/>
                    </a:schemeClr>
                  </a:gs>
                  <a:gs pos="69000">
                    <a:schemeClr val="accent3">
                      <a:lumMod val="75000"/>
                    </a:schemeClr>
                  </a:gs>
                  <a:gs pos="97000">
                    <a:schemeClr val="accent3">
                      <a:lumMod val="7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51" name="TextBox 50">
              <a:extLst>
                <a:ext uri="{FF2B5EF4-FFF2-40B4-BE49-F238E27FC236}">
                  <a16:creationId xmlns:a16="http://schemas.microsoft.com/office/drawing/2014/main" id="{BBE13890-ACB5-4F07-AAAC-78FD08E3BA1A}"/>
                </a:ext>
              </a:extLst>
            </p:cNvPr>
            <p:cNvSpPr txBox="1"/>
            <p:nvPr/>
          </p:nvSpPr>
          <p:spPr>
            <a:xfrm>
              <a:off x="4081804" y="2404872"/>
              <a:ext cx="762383" cy="640080"/>
            </a:xfrm>
            <a:prstGeom prst="rect">
              <a:avLst/>
            </a:prstGeom>
            <a:noFill/>
          </p:spPr>
          <p:txBody>
            <a:bodyPr wrap="none" rtlCol="0" anchor="ctr" anchorCtr="1">
              <a:noAutofit/>
            </a:bodyPr>
            <a:lstStyle/>
            <a:p>
              <a:pPr algn="ctr"/>
              <a:r>
                <a:rPr lang="en-US" sz="1600" dirty="0">
                  <a:solidFill>
                    <a:schemeClr val="bg1"/>
                  </a:solidFill>
                  <a:latin typeface="Bernard MT Condensed" panose="02050806060905020404" pitchFamily="18" charset="0"/>
                </a:rPr>
                <a:t>LOREM</a:t>
              </a:r>
            </a:p>
            <a:p>
              <a:pPr algn="ctr"/>
              <a:r>
                <a:rPr lang="en-US" sz="1600" dirty="0">
                  <a:solidFill>
                    <a:schemeClr val="bg1"/>
                  </a:solidFill>
                  <a:latin typeface="Bernard MT Condensed" panose="02050806060905020404" pitchFamily="18" charset="0"/>
                </a:rPr>
                <a:t>IPSUM</a:t>
              </a:r>
            </a:p>
          </p:txBody>
        </p:sp>
      </p:grpSp>
      <p:grpSp>
        <p:nvGrpSpPr>
          <p:cNvPr id="54" name="Group 53">
            <a:extLst>
              <a:ext uri="{FF2B5EF4-FFF2-40B4-BE49-F238E27FC236}">
                <a16:creationId xmlns:a16="http://schemas.microsoft.com/office/drawing/2014/main" id="{F2F39FB8-4A62-4275-80D5-6A7417FED90E}"/>
              </a:ext>
            </a:extLst>
          </p:cNvPr>
          <p:cNvGrpSpPr/>
          <p:nvPr/>
        </p:nvGrpSpPr>
        <p:grpSpPr>
          <a:xfrm>
            <a:off x="8174736" y="2362617"/>
            <a:ext cx="1097276" cy="1097280"/>
            <a:chOff x="3914358" y="2176272"/>
            <a:chExt cx="1097276" cy="1097280"/>
          </a:xfrm>
        </p:grpSpPr>
        <p:grpSp>
          <p:nvGrpSpPr>
            <p:cNvPr id="55" name="Group 54">
              <a:extLst>
                <a:ext uri="{FF2B5EF4-FFF2-40B4-BE49-F238E27FC236}">
                  <a16:creationId xmlns:a16="http://schemas.microsoft.com/office/drawing/2014/main" id="{C42B64E0-2AF3-4AEB-86F2-91F94223A3BC}"/>
                </a:ext>
              </a:extLst>
            </p:cNvPr>
            <p:cNvGrpSpPr>
              <a:grpSpLocks noChangeAspect="1"/>
            </p:cNvGrpSpPr>
            <p:nvPr/>
          </p:nvGrpSpPr>
          <p:grpSpPr>
            <a:xfrm>
              <a:off x="3914358" y="2176272"/>
              <a:ext cx="1097276" cy="1097280"/>
              <a:chOff x="3241866" y="1103796"/>
              <a:chExt cx="4627785" cy="4627785"/>
            </a:xfrm>
            <a:effectLst>
              <a:outerShdw blurRad="50800" dist="38100" dir="2700000" algn="tl" rotWithShape="0">
                <a:prstClr val="black">
                  <a:alpha val="40000"/>
                </a:prstClr>
              </a:outerShdw>
            </a:effectLst>
          </p:grpSpPr>
          <p:sp>
            <p:nvSpPr>
              <p:cNvPr id="57" name="Oval 56">
                <a:extLst>
                  <a:ext uri="{FF2B5EF4-FFF2-40B4-BE49-F238E27FC236}">
                    <a16:creationId xmlns:a16="http://schemas.microsoft.com/office/drawing/2014/main" id="{9C883896-B741-4381-BDD7-18D62DB96DDC}"/>
                  </a:ext>
                </a:extLst>
              </p:cNvPr>
              <p:cNvSpPr>
                <a:spLocks noChangeAspect="1"/>
              </p:cNvSpPr>
              <p:nvPr/>
            </p:nvSpPr>
            <p:spPr>
              <a:xfrm>
                <a:off x="3241866" y="1103796"/>
                <a:ext cx="4627785" cy="4627785"/>
              </a:xfrm>
              <a:prstGeom prst="ellipse">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Oval 57">
                <a:extLst>
                  <a:ext uri="{FF2B5EF4-FFF2-40B4-BE49-F238E27FC236}">
                    <a16:creationId xmlns:a16="http://schemas.microsoft.com/office/drawing/2014/main" id="{6DF27B59-0E83-412B-8F25-136B676129C0}"/>
                  </a:ext>
                </a:extLst>
              </p:cNvPr>
              <p:cNvSpPr>
                <a:spLocks noChangeAspect="1"/>
              </p:cNvSpPr>
              <p:nvPr/>
            </p:nvSpPr>
            <p:spPr>
              <a:xfrm>
                <a:off x="3627512" y="1489445"/>
                <a:ext cx="3856489" cy="3856488"/>
              </a:xfrm>
              <a:prstGeom prst="ellipse">
                <a:avLst/>
              </a:prstGeom>
              <a:gradFill flip="none" rotWithShape="1">
                <a:gsLst>
                  <a:gs pos="0">
                    <a:schemeClr val="accent3">
                      <a:lumMod val="89000"/>
                    </a:schemeClr>
                  </a:gs>
                  <a:gs pos="23000">
                    <a:schemeClr val="accent3">
                      <a:lumMod val="89000"/>
                    </a:schemeClr>
                  </a:gs>
                  <a:gs pos="69000">
                    <a:schemeClr val="accent3">
                      <a:lumMod val="75000"/>
                    </a:schemeClr>
                  </a:gs>
                  <a:gs pos="97000">
                    <a:schemeClr val="accent3">
                      <a:lumMod val="7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56" name="TextBox 55">
              <a:extLst>
                <a:ext uri="{FF2B5EF4-FFF2-40B4-BE49-F238E27FC236}">
                  <a16:creationId xmlns:a16="http://schemas.microsoft.com/office/drawing/2014/main" id="{6EBD7072-D7A4-41B3-8ED2-11504A31E973}"/>
                </a:ext>
              </a:extLst>
            </p:cNvPr>
            <p:cNvSpPr txBox="1"/>
            <p:nvPr/>
          </p:nvSpPr>
          <p:spPr>
            <a:xfrm>
              <a:off x="4081804" y="2404872"/>
              <a:ext cx="762383" cy="640080"/>
            </a:xfrm>
            <a:prstGeom prst="rect">
              <a:avLst/>
            </a:prstGeom>
            <a:noFill/>
          </p:spPr>
          <p:txBody>
            <a:bodyPr wrap="none" rtlCol="0" anchor="ctr" anchorCtr="1">
              <a:noAutofit/>
            </a:bodyPr>
            <a:lstStyle/>
            <a:p>
              <a:pPr algn="ctr"/>
              <a:r>
                <a:rPr lang="en-US" sz="1600" dirty="0">
                  <a:solidFill>
                    <a:schemeClr val="bg1"/>
                  </a:solidFill>
                  <a:latin typeface="Bernard MT Condensed" panose="02050806060905020404" pitchFamily="18" charset="0"/>
                </a:rPr>
                <a:t>LOREM</a:t>
              </a:r>
            </a:p>
            <a:p>
              <a:pPr algn="ctr"/>
              <a:r>
                <a:rPr lang="en-US" sz="1600" dirty="0">
                  <a:solidFill>
                    <a:schemeClr val="bg1"/>
                  </a:solidFill>
                  <a:latin typeface="Bernard MT Condensed" panose="02050806060905020404" pitchFamily="18" charset="0"/>
                </a:rPr>
                <a:t>IPSUM</a:t>
              </a:r>
            </a:p>
          </p:txBody>
        </p:sp>
      </p:grpSp>
      <p:sp>
        <p:nvSpPr>
          <p:cNvPr id="59" name="TextBox 58">
            <a:extLst>
              <a:ext uri="{FF2B5EF4-FFF2-40B4-BE49-F238E27FC236}">
                <a16:creationId xmlns:a16="http://schemas.microsoft.com/office/drawing/2014/main" id="{12282ECD-75E5-4095-87A1-03CE5299977E}"/>
              </a:ext>
            </a:extLst>
          </p:cNvPr>
          <p:cNvSpPr txBox="1"/>
          <p:nvPr/>
        </p:nvSpPr>
        <p:spPr>
          <a:xfrm>
            <a:off x="3341511" y="258228"/>
            <a:ext cx="5508978" cy="1046440"/>
          </a:xfrm>
          <a:prstGeom prst="rect">
            <a:avLst/>
          </a:prstGeom>
          <a:noFill/>
        </p:spPr>
        <p:txBody>
          <a:bodyPr wrap="square" rtlCol="0">
            <a:spAutoFit/>
          </a:bodyPr>
          <a:lstStyle/>
          <a:p>
            <a:pPr algn="ctr"/>
            <a:r>
              <a:rPr lang="en-US" sz="4400" dirty="0">
                <a:solidFill>
                  <a:schemeClr val="bg1"/>
                </a:solidFill>
                <a:latin typeface="Bernard MT Condensed" panose="02050806060905020404" pitchFamily="18" charset="0"/>
              </a:rPr>
              <a:t>TITLE GOES HERE</a:t>
            </a:r>
          </a:p>
          <a:p>
            <a:pPr algn="ctr"/>
            <a:r>
              <a:rPr lang="en-US" dirty="0">
                <a:solidFill>
                  <a:schemeClr val="bg1"/>
                </a:solidFill>
                <a:latin typeface="Candara" panose="020E0502030303020204" pitchFamily="34" charset="0"/>
              </a:rPr>
              <a:t>Your Subtitle</a:t>
            </a:r>
          </a:p>
        </p:txBody>
      </p:sp>
      <p:sp>
        <p:nvSpPr>
          <p:cNvPr id="60" name="TextBox 59">
            <a:extLst>
              <a:ext uri="{FF2B5EF4-FFF2-40B4-BE49-F238E27FC236}">
                <a16:creationId xmlns:a16="http://schemas.microsoft.com/office/drawing/2014/main" id="{306CAABC-4C93-4722-AF6A-9BB324684DD0}"/>
              </a:ext>
            </a:extLst>
          </p:cNvPr>
          <p:cNvSpPr txBox="1"/>
          <p:nvPr/>
        </p:nvSpPr>
        <p:spPr>
          <a:xfrm>
            <a:off x="1302683" y="3590467"/>
            <a:ext cx="2380475" cy="2554545"/>
          </a:xfrm>
          <a:prstGeom prst="rect">
            <a:avLst/>
          </a:prstGeom>
          <a:noFill/>
        </p:spPr>
        <p:txBody>
          <a:bodyPr wrap="square" rtlCol="0">
            <a:spAutoFit/>
          </a:bodyPr>
          <a:lstStyle/>
          <a:p>
            <a:r>
              <a:rPr lang="en-US" sz="1400" dirty="0">
                <a:solidFill>
                  <a:schemeClr val="bg1"/>
                </a:solidFill>
                <a:latin typeface="Candara" panose="020E0502030303020204" pitchFamily="34" charset="0"/>
              </a:rPr>
              <a:t>Lorem ipsum dolor sit amet, consectetur adipiscing elit, sed do eiusmod tempor incididunt ut labore et dolore magna aliqua. Ut enim ad minim veniam.</a:t>
            </a:r>
          </a:p>
          <a:p>
            <a:r>
              <a:rPr lang="en-US" sz="600" dirty="0">
                <a:solidFill>
                  <a:schemeClr val="bg1"/>
                </a:solidFill>
                <a:latin typeface="Candara" panose="020E0502030303020204" pitchFamily="34" charset="0"/>
              </a:rPr>
              <a:t> </a:t>
            </a:r>
            <a:endParaRPr lang="en-US" sz="600" b="1" dirty="0">
              <a:solidFill>
                <a:schemeClr val="bg1"/>
              </a:solidFill>
              <a:latin typeface="Candara" panose="020E0502030303020204" pitchFamily="34" charset="0"/>
            </a:endParaRPr>
          </a:p>
          <a:p>
            <a:r>
              <a:rPr lang="en-US" sz="14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61" name="TextBox 60">
            <a:extLst>
              <a:ext uri="{FF2B5EF4-FFF2-40B4-BE49-F238E27FC236}">
                <a16:creationId xmlns:a16="http://schemas.microsoft.com/office/drawing/2014/main" id="{3F3F71EA-0A65-4231-BA7B-AAC98E843AE9}"/>
              </a:ext>
            </a:extLst>
          </p:cNvPr>
          <p:cNvSpPr txBox="1"/>
          <p:nvPr/>
        </p:nvSpPr>
        <p:spPr>
          <a:xfrm>
            <a:off x="1353029" y="1783080"/>
            <a:ext cx="2174394" cy="365760"/>
          </a:xfrm>
          <a:prstGeom prst="rect">
            <a:avLst/>
          </a:prstGeom>
          <a:noFill/>
        </p:spPr>
        <p:txBody>
          <a:bodyPr wrap="square" rtlCol="0">
            <a:spAutoFit/>
          </a:bodyPr>
          <a:lstStyle/>
          <a:p>
            <a:pPr algn="ctr"/>
            <a:r>
              <a:rPr lang="en-US" dirty="0">
                <a:solidFill>
                  <a:schemeClr val="bg1"/>
                </a:solidFill>
                <a:latin typeface="Bernard MT Condensed" panose="02050806060905020404" pitchFamily="18" charset="0"/>
              </a:rPr>
              <a:t>LOREM IPSUM DOLOR</a:t>
            </a:r>
          </a:p>
          <a:p>
            <a:endParaRPr lang="en-US" sz="700" dirty="0">
              <a:solidFill>
                <a:schemeClr val="bg1"/>
              </a:solidFill>
              <a:latin typeface="Candara" panose="020E0502030303020204" pitchFamily="34" charset="0"/>
            </a:endParaRPr>
          </a:p>
        </p:txBody>
      </p:sp>
      <p:sp>
        <p:nvSpPr>
          <p:cNvPr id="62" name="TextBox 61">
            <a:extLst>
              <a:ext uri="{FF2B5EF4-FFF2-40B4-BE49-F238E27FC236}">
                <a16:creationId xmlns:a16="http://schemas.microsoft.com/office/drawing/2014/main" id="{F7B3C962-9891-4732-A332-7CBFBB328D54}"/>
              </a:ext>
            </a:extLst>
          </p:cNvPr>
          <p:cNvSpPr txBox="1"/>
          <p:nvPr/>
        </p:nvSpPr>
        <p:spPr>
          <a:xfrm>
            <a:off x="3850561" y="1774439"/>
            <a:ext cx="2174394" cy="365760"/>
          </a:xfrm>
          <a:prstGeom prst="rect">
            <a:avLst/>
          </a:prstGeom>
          <a:noFill/>
        </p:spPr>
        <p:txBody>
          <a:bodyPr wrap="square" rtlCol="0">
            <a:spAutoFit/>
          </a:bodyPr>
          <a:lstStyle/>
          <a:p>
            <a:pPr algn="ctr"/>
            <a:r>
              <a:rPr lang="en-US" dirty="0">
                <a:solidFill>
                  <a:schemeClr val="bg1"/>
                </a:solidFill>
                <a:latin typeface="Bernard MT Condensed" panose="02050806060905020404" pitchFamily="18" charset="0"/>
              </a:rPr>
              <a:t>LOREM IPSUM DOLOR</a:t>
            </a:r>
          </a:p>
          <a:p>
            <a:endParaRPr lang="en-US" sz="700" dirty="0">
              <a:solidFill>
                <a:schemeClr val="bg1"/>
              </a:solidFill>
              <a:latin typeface="Candara" panose="020E0502030303020204" pitchFamily="34" charset="0"/>
            </a:endParaRPr>
          </a:p>
        </p:txBody>
      </p:sp>
      <p:sp>
        <p:nvSpPr>
          <p:cNvPr id="63" name="TextBox 62">
            <a:extLst>
              <a:ext uri="{FF2B5EF4-FFF2-40B4-BE49-F238E27FC236}">
                <a16:creationId xmlns:a16="http://schemas.microsoft.com/office/drawing/2014/main" id="{C5DE9B8D-0ED5-4673-BB7B-1A86EDCBB438}"/>
              </a:ext>
            </a:extLst>
          </p:cNvPr>
          <p:cNvSpPr txBox="1"/>
          <p:nvPr/>
        </p:nvSpPr>
        <p:spPr>
          <a:xfrm>
            <a:off x="6354845" y="1783080"/>
            <a:ext cx="2174394" cy="365760"/>
          </a:xfrm>
          <a:prstGeom prst="rect">
            <a:avLst/>
          </a:prstGeom>
          <a:noFill/>
        </p:spPr>
        <p:txBody>
          <a:bodyPr wrap="square" rtlCol="0">
            <a:spAutoFit/>
          </a:bodyPr>
          <a:lstStyle/>
          <a:p>
            <a:pPr algn="ctr"/>
            <a:r>
              <a:rPr lang="en-US" dirty="0">
                <a:solidFill>
                  <a:schemeClr val="bg1"/>
                </a:solidFill>
                <a:latin typeface="Bernard MT Condensed" panose="02050806060905020404" pitchFamily="18" charset="0"/>
              </a:rPr>
              <a:t>LOREM IPSUM DOLOR</a:t>
            </a:r>
          </a:p>
          <a:p>
            <a:endParaRPr lang="en-US" sz="700" dirty="0">
              <a:solidFill>
                <a:schemeClr val="bg1"/>
              </a:solidFill>
              <a:latin typeface="Candara" panose="020E0502030303020204" pitchFamily="34" charset="0"/>
            </a:endParaRPr>
          </a:p>
        </p:txBody>
      </p:sp>
      <p:sp>
        <p:nvSpPr>
          <p:cNvPr id="64" name="TextBox 63">
            <a:extLst>
              <a:ext uri="{FF2B5EF4-FFF2-40B4-BE49-F238E27FC236}">
                <a16:creationId xmlns:a16="http://schemas.microsoft.com/office/drawing/2014/main" id="{82FC578C-1CA6-4B18-BB9C-D0FBF308CD95}"/>
              </a:ext>
            </a:extLst>
          </p:cNvPr>
          <p:cNvSpPr txBox="1"/>
          <p:nvPr/>
        </p:nvSpPr>
        <p:spPr>
          <a:xfrm>
            <a:off x="8859129" y="1785821"/>
            <a:ext cx="2174394" cy="365760"/>
          </a:xfrm>
          <a:prstGeom prst="rect">
            <a:avLst/>
          </a:prstGeom>
          <a:noFill/>
        </p:spPr>
        <p:txBody>
          <a:bodyPr wrap="square" rtlCol="0">
            <a:spAutoFit/>
          </a:bodyPr>
          <a:lstStyle/>
          <a:p>
            <a:pPr algn="ctr"/>
            <a:r>
              <a:rPr lang="en-US" dirty="0">
                <a:solidFill>
                  <a:schemeClr val="bg1"/>
                </a:solidFill>
                <a:latin typeface="Bernard MT Condensed" panose="02050806060905020404" pitchFamily="18" charset="0"/>
              </a:rPr>
              <a:t>LOREM IPSUM DOLOR</a:t>
            </a:r>
          </a:p>
          <a:p>
            <a:endParaRPr lang="en-US" sz="700" dirty="0">
              <a:solidFill>
                <a:schemeClr val="bg1"/>
              </a:solidFill>
              <a:latin typeface="Candara" panose="020E0502030303020204" pitchFamily="34" charset="0"/>
            </a:endParaRPr>
          </a:p>
        </p:txBody>
      </p:sp>
      <p:sp>
        <p:nvSpPr>
          <p:cNvPr id="65" name="TextBox 64">
            <a:extLst>
              <a:ext uri="{FF2B5EF4-FFF2-40B4-BE49-F238E27FC236}">
                <a16:creationId xmlns:a16="http://schemas.microsoft.com/office/drawing/2014/main" id="{83EA730B-6972-4DF1-B5F1-A23B370C33DD}"/>
              </a:ext>
            </a:extLst>
          </p:cNvPr>
          <p:cNvSpPr txBox="1"/>
          <p:nvPr/>
        </p:nvSpPr>
        <p:spPr>
          <a:xfrm>
            <a:off x="3770988" y="3596793"/>
            <a:ext cx="2380475" cy="2554545"/>
          </a:xfrm>
          <a:prstGeom prst="rect">
            <a:avLst/>
          </a:prstGeom>
          <a:noFill/>
        </p:spPr>
        <p:txBody>
          <a:bodyPr wrap="square" rtlCol="0">
            <a:spAutoFit/>
          </a:bodyPr>
          <a:lstStyle/>
          <a:p>
            <a:r>
              <a:rPr lang="en-US" sz="1400" dirty="0">
                <a:solidFill>
                  <a:schemeClr val="bg1"/>
                </a:solidFill>
                <a:latin typeface="Candara" panose="020E0502030303020204" pitchFamily="34" charset="0"/>
              </a:rPr>
              <a:t>Lorem ipsum dolor sit amet, consectetur adipiscing elit, sed do eiusmod tempor incididunt ut labore et dolore magna aliqua. Ut enim ad minim veniam.</a:t>
            </a:r>
          </a:p>
          <a:p>
            <a:r>
              <a:rPr lang="en-US" sz="600" dirty="0">
                <a:solidFill>
                  <a:schemeClr val="bg1"/>
                </a:solidFill>
                <a:latin typeface="Candara" panose="020E0502030303020204" pitchFamily="34" charset="0"/>
              </a:rPr>
              <a:t> </a:t>
            </a:r>
            <a:endParaRPr lang="en-US" sz="600" b="1" dirty="0">
              <a:solidFill>
                <a:schemeClr val="bg1"/>
              </a:solidFill>
              <a:latin typeface="Candara" panose="020E0502030303020204" pitchFamily="34" charset="0"/>
            </a:endParaRPr>
          </a:p>
          <a:p>
            <a:r>
              <a:rPr lang="en-US" sz="14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66" name="TextBox 65">
            <a:extLst>
              <a:ext uri="{FF2B5EF4-FFF2-40B4-BE49-F238E27FC236}">
                <a16:creationId xmlns:a16="http://schemas.microsoft.com/office/drawing/2014/main" id="{6B69340D-086B-4078-8E94-8FCDC88FA53B}"/>
              </a:ext>
            </a:extLst>
          </p:cNvPr>
          <p:cNvSpPr txBox="1"/>
          <p:nvPr/>
        </p:nvSpPr>
        <p:spPr>
          <a:xfrm>
            <a:off x="6278307" y="3590467"/>
            <a:ext cx="2380475" cy="2554545"/>
          </a:xfrm>
          <a:prstGeom prst="rect">
            <a:avLst/>
          </a:prstGeom>
          <a:noFill/>
        </p:spPr>
        <p:txBody>
          <a:bodyPr wrap="square" rtlCol="0">
            <a:spAutoFit/>
          </a:bodyPr>
          <a:lstStyle/>
          <a:p>
            <a:r>
              <a:rPr lang="en-US" sz="1400" dirty="0">
                <a:solidFill>
                  <a:schemeClr val="bg1"/>
                </a:solidFill>
                <a:latin typeface="Candara" panose="020E0502030303020204" pitchFamily="34" charset="0"/>
              </a:rPr>
              <a:t>Lorem ipsum dolor sit amet, consectetur adipiscing elit, sed do eiusmod tempor incididunt ut labore et dolore magna aliqua. Ut enim ad minim veniam.</a:t>
            </a:r>
          </a:p>
          <a:p>
            <a:r>
              <a:rPr lang="en-US" sz="600" dirty="0">
                <a:solidFill>
                  <a:schemeClr val="bg1"/>
                </a:solidFill>
                <a:latin typeface="Candara" panose="020E0502030303020204" pitchFamily="34" charset="0"/>
              </a:rPr>
              <a:t> </a:t>
            </a:r>
            <a:endParaRPr lang="en-US" sz="600" b="1" dirty="0">
              <a:solidFill>
                <a:schemeClr val="bg1"/>
              </a:solidFill>
              <a:latin typeface="Candara" panose="020E0502030303020204" pitchFamily="34" charset="0"/>
            </a:endParaRPr>
          </a:p>
          <a:p>
            <a:r>
              <a:rPr lang="en-US" sz="14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67" name="TextBox 66">
            <a:extLst>
              <a:ext uri="{FF2B5EF4-FFF2-40B4-BE49-F238E27FC236}">
                <a16:creationId xmlns:a16="http://schemas.microsoft.com/office/drawing/2014/main" id="{EF25BD96-6C9E-41CB-B926-4D4F31FB6DE0}"/>
              </a:ext>
            </a:extLst>
          </p:cNvPr>
          <p:cNvSpPr txBox="1"/>
          <p:nvPr/>
        </p:nvSpPr>
        <p:spPr>
          <a:xfrm>
            <a:off x="8800918" y="3570395"/>
            <a:ext cx="2380475" cy="2554545"/>
          </a:xfrm>
          <a:prstGeom prst="rect">
            <a:avLst/>
          </a:prstGeom>
          <a:noFill/>
        </p:spPr>
        <p:txBody>
          <a:bodyPr wrap="square" rtlCol="0">
            <a:spAutoFit/>
          </a:bodyPr>
          <a:lstStyle/>
          <a:p>
            <a:r>
              <a:rPr lang="en-US" sz="1400" dirty="0">
                <a:solidFill>
                  <a:schemeClr val="bg1"/>
                </a:solidFill>
                <a:latin typeface="Candara" panose="020E0502030303020204" pitchFamily="34" charset="0"/>
              </a:rPr>
              <a:t>Lorem ipsum dolor sit amet, consectetur adipiscing elit, sed do eiusmod tempor incididunt ut labore et dolore magna aliqua. Ut enim ad minim veniam.</a:t>
            </a:r>
          </a:p>
          <a:p>
            <a:r>
              <a:rPr lang="en-US" sz="600" dirty="0">
                <a:solidFill>
                  <a:schemeClr val="bg1"/>
                </a:solidFill>
                <a:latin typeface="Candara" panose="020E0502030303020204" pitchFamily="34" charset="0"/>
              </a:rPr>
              <a:t> </a:t>
            </a:r>
            <a:endParaRPr lang="en-US" sz="600" b="1" dirty="0">
              <a:solidFill>
                <a:schemeClr val="bg1"/>
              </a:solidFill>
              <a:latin typeface="Candara" panose="020E0502030303020204" pitchFamily="34" charset="0"/>
            </a:endParaRPr>
          </a:p>
          <a:p>
            <a:r>
              <a:rPr lang="en-US" sz="1400" dirty="0">
                <a:solidFill>
                  <a:schemeClr val="bg1"/>
                </a:solidFill>
                <a:latin typeface="Candara" panose="020E0502030303020204" pitchFamily="34" charset="0"/>
              </a:rPr>
              <a:t>Lorem ipsum dolor sit amet, consectetur adipiscing elit, sed do eiusmod tempor incididunt ut labore et dolore magna aliqua. </a:t>
            </a:r>
          </a:p>
        </p:txBody>
      </p:sp>
      <p:pic>
        <p:nvPicPr>
          <p:cNvPr id="3" name="Graphic 2" descr="Microscope">
            <a:extLst>
              <a:ext uri="{FF2B5EF4-FFF2-40B4-BE49-F238E27FC236}">
                <a16:creationId xmlns:a16="http://schemas.microsoft.com/office/drawing/2014/main" id="{822AE973-8093-402D-9C96-BB66CA2DE276}"/>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964949" y="2491617"/>
            <a:ext cx="731520" cy="731520"/>
          </a:xfrm>
          <a:prstGeom prst="rect">
            <a:avLst/>
          </a:prstGeom>
        </p:spPr>
      </p:pic>
      <p:pic>
        <p:nvPicPr>
          <p:cNvPr id="68" name="Graphic 67" descr="Flask">
            <a:extLst>
              <a:ext uri="{FF2B5EF4-FFF2-40B4-BE49-F238E27FC236}">
                <a16:creationId xmlns:a16="http://schemas.microsoft.com/office/drawing/2014/main" id="{EDF5901E-3C4D-4395-95C2-6CA820EFD376}"/>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4499706" y="2355036"/>
            <a:ext cx="822960" cy="822960"/>
          </a:xfrm>
          <a:prstGeom prst="rect">
            <a:avLst/>
          </a:prstGeom>
        </p:spPr>
      </p:pic>
      <p:pic>
        <p:nvPicPr>
          <p:cNvPr id="70" name="Graphic 69" descr="Test tubes">
            <a:extLst>
              <a:ext uri="{FF2B5EF4-FFF2-40B4-BE49-F238E27FC236}">
                <a16:creationId xmlns:a16="http://schemas.microsoft.com/office/drawing/2014/main" id="{2BD58C69-85DC-41F3-84C4-640A6CABD4E8}"/>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7033676" y="2491297"/>
            <a:ext cx="731520" cy="731520"/>
          </a:xfrm>
          <a:prstGeom prst="rect">
            <a:avLst/>
          </a:prstGeom>
        </p:spPr>
      </p:pic>
      <p:pic>
        <p:nvPicPr>
          <p:cNvPr id="72" name="Graphic 71" descr="Atom">
            <a:extLst>
              <a:ext uri="{FF2B5EF4-FFF2-40B4-BE49-F238E27FC236}">
                <a16:creationId xmlns:a16="http://schemas.microsoft.com/office/drawing/2014/main" id="{287AA528-3F4A-48AB-9AA8-A5D0888CA6BE}"/>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9625395" y="2446476"/>
            <a:ext cx="731520" cy="731520"/>
          </a:xfrm>
          <a:prstGeom prst="rect">
            <a:avLst/>
          </a:prstGeom>
        </p:spPr>
      </p:pic>
      <p:pic>
        <p:nvPicPr>
          <p:cNvPr id="34" name="Picture 33">
            <a:hlinkClick r:id="rId10"/>
            <a:extLst>
              <a:ext uri="{FF2B5EF4-FFF2-40B4-BE49-F238E27FC236}">
                <a16:creationId xmlns:a16="http://schemas.microsoft.com/office/drawing/2014/main" id="{C94601C0-614A-4258-8C68-FA9B818189AD}"/>
              </a:ext>
            </a:extLst>
          </p:cNvPr>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28107907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59"/>
                                        </p:tgtEl>
                                        <p:attrNameLst>
                                          <p:attrName>style.visibility</p:attrName>
                                        </p:attrNameLst>
                                      </p:cBhvr>
                                      <p:to>
                                        <p:strVal val="visible"/>
                                      </p:to>
                                    </p:set>
                                    <p:animEffect transition="in" filter="wipe(left)">
                                      <p:cBhvr>
                                        <p:cTn id="7" dur="500"/>
                                        <p:tgtEl>
                                          <p:spTgt spid="59"/>
                                        </p:tgtEl>
                                      </p:cBhvr>
                                    </p:animEffect>
                                  </p:childTnLst>
                                </p:cTn>
                              </p:par>
                            </p:childTnLst>
                          </p:cTn>
                        </p:par>
                        <p:par>
                          <p:cTn id="8" fill="hold">
                            <p:stCondLst>
                              <p:cond delay="500"/>
                            </p:stCondLst>
                            <p:childTnLst>
                              <p:par>
                                <p:cTn id="9" presetID="42" presetClass="entr" presetSubtype="0" fill="hold" grpId="0" nodeType="afterEffect">
                                  <p:stCondLst>
                                    <p:cond delay="0"/>
                                  </p:stCondLst>
                                  <p:childTnLst>
                                    <p:set>
                                      <p:cBhvr>
                                        <p:cTn id="10" dur="1" fill="hold">
                                          <p:stCondLst>
                                            <p:cond delay="0"/>
                                          </p:stCondLst>
                                        </p:cTn>
                                        <p:tgtEl>
                                          <p:spTgt spid="37"/>
                                        </p:tgtEl>
                                        <p:attrNameLst>
                                          <p:attrName>style.visibility</p:attrName>
                                        </p:attrNameLst>
                                      </p:cBhvr>
                                      <p:to>
                                        <p:strVal val="visible"/>
                                      </p:to>
                                    </p:set>
                                    <p:animEffect transition="in" filter="fade">
                                      <p:cBhvr>
                                        <p:cTn id="11" dur="1000"/>
                                        <p:tgtEl>
                                          <p:spTgt spid="37"/>
                                        </p:tgtEl>
                                      </p:cBhvr>
                                    </p:animEffect>
                                    <p:anim calcmode="lin" valueType="num">
                                      <p:cBhvr>
                                        <p:cTn id="12" dur="1000" fill="hold"/>
                                        <p:tgtEl>
                                          <p:spTgt spid="37"/>
                                        </p:tgtEl>
                                        <p:attrNameLst>
                                          <p:attrName>ppt_x</p:attrName>
                                        </p:attrNameLst>
                                      </p:cBhvr>
                                      <p:tavLst>
                                        <p:tav tm="0">
                                          <p:val>
                                            <p:strVal val="#ppt_x"/>
                                          </p:val>
                                        </p:tav>
                                        <p:tav tm="100000">
                                          <p:val>
                                            <p:strVal val="#ppt_x"/>
                                          </p:val>
                                        </p:tav>
                                      </p:tavLst>
                                    </p:anim>
                                    <p:anim calcmode="lin" valueType="num">
                                      <p:cBhvr>
                                        <p:cTn id="13" dur="1000" fill="hold"/>
                                        <p:tgtEl>
                                          <p:spTgt spid="37"/>
                                        </p:tgtEl>
                                        <p:attrNameLst>
                                          <p:attrName>ppt_y</p:attrName>
                                        </p:attrNameLst>
                                      </p:cBhvr>
                                      <p:tavLst>
                                        <p:tav tm="0">
                                          <p:val>
                                            <p:strVal val="#ppt_y+.1"/>
                                          </p:val>
                                        </p:tav>
                                        <p:tav tm="100000">
                                          <p:val>
                                            <p:strVal val="#ppt_y"/>
                                          </p:val>
                                        </p:tav>
                                      </p:tavLst>
                                    </p:anim>
                                  </p:childTnLst>
                                </p:cTn>
                              </p:par>
                              <p:par>
                                <p:cTn id="14" presetID="42" presetClass="entr" presetSubtype="0" fill="hold" grpId="0" nodeType="withEffect">
                                  <p:stCondLst>
                                    <p:cond delay="0"/>
                                  </p:stCondLst>
                                  <p:childTnLst>
                                    <p:set>
                                      <p:cBhvr>
                                        <p:cTn id="15" dur="1" fill="hold">
                                          <p:stCondLst>
                                            <p:cond delay="0"/>
                                          </p:stCondLst>
                                        </p:cTn>
                                        <p:tgtEl>
                                          <p:spTgt spid="61"/>
                                        </p:tgtEl>
                                        <p:attrNameLst>
                                          <p:attrName>style.visibility</p:attrName>
                                        </p:attrNameLst>
                                      </p:cBhvr>
                                      <p:to>
                                        <p:strVal val="visible"/>
                                      </p:to>
                                    </p:set>
                                    <p:animEffect transition="in" filter="fade">
                                      <p:cBhvr>
                                        <p:cTn id="16" dur="1000"/>
                                        <p:tgtEl>
                                          <p:spTgt spid="61"/>
                                        </p:tgtEl>
                                      </p:cBhvr>
                                    </p:animEffect>
                                    <p:anim calcmode="lin" valueType="num">
                                      <p:cBhvr>
                                        <p:cTn id="17" dur="1000" fill="hold"/>
                                        <p:tgtEl>
                                          <p:spTgt spid="61"/>
                                        </p:tgtEl>
                                        <p:attrNameLst>
                                          <p:attrName>ppt_x</p:attrName>
                                        </p:attrNameLst>
                                      </p:cBhvr>
                                      <p:tavLst>
                                        <p:tav tm="0">
                                          <p:val>
                                            <p:strVal val="#ppt_x"/>
                                          </p:val>
                                        </p:tav>
                                        <p:tav tm="100000">
                                          <p:val>
                                            <p:strVal val="#ppt_x"/>
                                          </p:val>
                                        </p:tav>
                                      </p:tavLst>
                                    </p:anim>
                                    <p:anim calcmode="lin" valueType="num">
                                      <p:cBhvr>
                                        <p:cTn id="18" dur="1000" fill="hold"/>
                                        <p:tgtEl>
                                          <p:spTgt spid="61"/>
                                        </p:tgtEl>
                                        <p:attrNameLst>
                                          <p:attrName>ppt_y</p:attrName>
                                        </p:attrNameLst>
                                      </p:cBhvr>
                                      <p:tavLst>
                                        <p:tav tm="0">
                                          <p:val>
                                            <p:strVal val="#ppt_y+.1"/>
                                          </p:val>
                                        </p:tav>
                                        <p:tav tm="100000">
                                          <p:val>
                                            <p:strVal val="#ppt_y"/>
                                          </p:val>
                                        </p:tav>
                                      </p:tavLst>
                                    </p:anim>
                                  </p:childTnLst>
                                </p:cTn>
                              </p:par>
                              <p:par>
                                <p:cTn id="19" presetID="42" presetClass="entr" presetSubtype="0" fill="hold" nodeType="withEffect">
                                  <p:stCondLst>
                                    <p:cond delay="0"/>
                                  </p:stCondLst>
                                  <p:childTnLst>
                                    <p:set>
                                      <p:cBhvr>
                                        <p:cTn id="20" dur="1" fill="hold">
                                          <p:stCondLst>
                                            <p:cond delay="0"/>
                                          </p:stCondLst>
                                        </p:cTn>
                                        <p:tgtEl>
                                          <p:spTgt spid="3"/>
                                        </p:tgtEl>
                                        <p:attrNameLst>
                                          <p:attrName>style.visibility</p:attrName>
                                        </p:attrNameLst>
                                      </p:cBhvr>
                                      <p:to>
                                        <p:strVal val="visible"/>
                                      </p:to>
                                    </p:set>
                                    <p:animEffect transition="in" filter="fade">
                                      <p:cBhvr>
                                        <p:cTn id="21" dur="1000"/>
                                        <p:tgtEl>
                                          <p:spTgt spid="3"/>
                                        </p:tgtEl>
                                      </p:cBhvr>
                                    </p:animEffect>
                                    <p:anim calcmode="lin" valueType="num">
                                      <p:cBhvr>
                                        <p:cTn id="22" dur="1000" fill="hold"/>
                                        <p:tgtEl>
                                          <p:spTgt spid="3"/>
                                        </p:tgtEl>
                                        <p:attrNameLst>
                                          <p:attrName>ppt_x</p:attrName>
                                        </p:attrNameLst>
                                      </p:cBhvr>
                                      <p:tavLst>
                                        <p:tav tm="0">
                                          <p:val>
                                            <p:strVal val="#ppt_x"/>
                                          </p:val>
                                        </p:tav>
                                        <p:tav tm="100000">
                                          <p:val>
                                            <p:strVal val="#ppt_x"/>
                                          </p:val>
                                        </p:tav>
                                      </p:tavLst>
                                    </p:anim>
                                    <p:anim calcmode="lin" valueType="num">
                                      <p:cBhvr>
                                        <p:cTn id="23" dur="1000" fill="hold"/>
                                        <p:tgtEl>
                                          <p:spTgt spid="3"/>
                                        </p:tgtEl>
                                        <p:attrNameLst>
                                          <p:attrName>ppt_y</p:attrName>
                                        </p:attrNameLst>
                                      </p:cBhvr>
                                      <p:tavLst>
                                        <p:tav tm="0">
                                          <p:val>
                                            <p:strVal val="#ppt_y+.1"/>
                                          </p:val>
                                        </p:tav>
                                        <p:tav tm="100000">
                                          <p:val>
                                            <p:strVal val="#ppt_y"/>
                                          </p:val>
                                        </p:tav>
                                      </p:tavLst>
                                    </p:anim>
                                  </p:childTnLst>
                                </p:cTn>
                              </p:par>
                              <p:par>
                                <p:cTn id="24" presetID="42" presetClass="entr" presetSubtype="0" fill="hold" grpId="0" nodeType="withEffect">
                                  <p:stCondLst>
                                    <p:cond delay="0"/>
                                  </p:stCondLst>
                                  <p:childTnLst>
                                    <p:set>
                                      <p:cBhvr>
                                        <p:cTn id="25" dur="1" fill="hold">
                                          <p:stCondLst>
                                            <p:cond delay="0"/>
                                          </p:stCondLst>
                                        </p:cTn>
                                        <p:tgtEl>
                                          <p:spTgt spid="60"/>
                                        </p:tgtEl>
                                        <p:attrNameLst>
                                          <p:attrName>style.visibility</p:attrName>
                                        </p:attrNameLst>
                                      </p:cBhvr>
                                      <p:to>
                                        <p:strVal val="visible"/>
                                      </p:to>
                                    </p:set>
                                    <p:animEffect transition="in" filter="fade">
                                      <p:cBhvr>
                                        <p:cTn id="26" dur="1000"/>
                                        <p:tgtEl>
                                          <p:spTgt spid="60"/>
                                        </p:tgtEl>
                                      </p:cBhvr>
                                    </p:animEffect>
                                    <p:anim calcmode="lin" valueType="num">
                                      <p:cBhvr>
                                        <p:cTn id="27" dur="1000" fill="hold"/>
                                        <p:tgtEl>
                                          <p:spTgt spid="60"/>
                                        </p:tgtEl>
                                        <p:attrNameLst>
                                          <p:attrName>ppt_x</p:attrName>
                                        </p:attrNameLst>
                                      </p:cBhvr>
                                      <p:tavLst>
                                        <p:tav tm="0">
                                          <p:val>
                                            <p:strVal val="#ppt_x"/>
                                          </p:val>
                                        </p:tav>
                                        <p:tav tm="100000">
                                          <p:val>
                                            <p:strVal val="#ppt_x"/>
                                          </p:val>
                                        </p:tav>
                                      </p:tavLst>
                                    </p:anim>
                                    <p:anim calcmode="lin" valueType="num">
                                      <p:cBhvr>
                                        <p:cTn id="28" dur="1000" fill="hold"/>
                                        <p:tgtEl>
                                          <p:spTgt spid="60"/>
                                        </p:tgtEl>
                                        <p:attrNameLst>
                                          <p:attrName>ppt_y</p:attrName>
                                        </p:attrNameLst>
                                      </p:cBhvr>
                                      <p:tavLst>
                                        <p:tav tm="0">
                                          <p:val>
                                            <p:strVal val="#ppt_y+.1"/>
                                          </p:val>
                                        </p:tav>
                                        <p:tav tm="100000">
                                          <p:val>
                                            <p:strVal val="#ppt_y"/>
                                          </p:val>
                                        </p:tav>
                                      </p:tavLst>
                                    </p:anim>
                                  </p:childTnLst>
                                </p:cTn>
                              </p:par>
                            </p:childTnLst>
                          </p:cTn>
                        </p:par>
                        <p:par>
                          <p:cTn id="29" fill="hold">
                            <p:stCondLst>
                              <p:cond delay="1500"/>
                            </p:stCondLst>
                            <p:childTnLst>
                              <p:par>
                                <p:cTn id="30" presetID="53" presetClass="entr" presetSubtype="16" fill="hold" nodeType="afterEffect">
                                  <p:stCondLst>
                                    <p:cond delay="0"/>
                                  </p:stCondLst>
                                  <p:childTnLst>
                                    <p:set>
                                      <p:cBhvr>
                                        <p:cTn id="31" dur="1" fill="hold">
                                          <p:stCondLst>
                                            <p:cond delay="0"/>
                                          </p:stCondLst>
                                        </p:cTn>
                                        <p:tgtEl>
                                          <p:spTgt spid="44"/>
                                        </p:tgtEl>
                                        <p:attrNameLst>
                                          <p:attrName>style.visibility</p:attrName>
                                        </p:attrNameLst>
                                      </p:cBhvr>
                                      <p:to>
                                        <p:strVal val="visible"/>
                                      </p:to>
                                    </p:set>
                                    <p:anim calcmode="lin" valueType="num">
                                      <p:cBhvr>
                                        <p:cTn id="32" dur="500" fill="hold"/>
                                        <p:tgtEl>
                                          <p:spTgt spid="44"/>
                                        </p:tgtEl>
                                        <p:attrNameLst>
                                          <p:attrName>ppt_w</p:attrName>
                                        </p:attrNameLst>
                                      </p:cBhvr>
                                      <p:tavLst>
                                        <p:tav tm="0">
                                          <p:val>
                                            <p:fltVal val="0"/>
                                          </p:val>
                                        </p:tav>
                                        <p:tav tm="100000">
                                          <p:val>
                                            <p:strVal val="#ppt_w"/>
                                          </p:val>
                                        </p:tav>
                                      </p:tavLst>
                                    </p:anim>
                                    <p:anim calcmode="lin" valueType="num">
                                      <p:cBhvr>
                                        <p:cTn id="33" dur="500" fill="hold"/>
                                        <p:tgtEl>
                                          <p:spTgt spid="44"/>
                                        </p:tgtEl>
                                        <p:attrNameLst>
                                          <p:attrName>ppt_h</p:attrName>
                                        </p:attrNameLst>
                                      </p:cBhvr>
                                      <p:tavLst>
                                        <p:tav tm="0">
                                          <p:val>
                                            <p:fltVal val="0"/>
                                          </p:val>
                                        </p:tav>
                                        <p:tav tm="100000">
                                          <p:val>
                                            <p:strVal val="#ppt_h"/>
                                          </p:val>
                                        </p:tav>
                                      </p:tavLst>
                                    </p:anim>
                                    <p:animEffect transition="in" filter="fade">
                                      <p:cBhvr>
                                        <p:cTn id="34" dur="500"/>
                                        <p:tgtEl>
                                          <p:spTgt spid="44"/>
                                        </p:tgtEl>
                                      </p:cBhvr>
                                    </p:animEffect>
                                  </p:childTnLst>
                                </p:cTn>
                              </p:par>
                            </p:childTnLst>
                          </p:cTn>
                        </p:par>
                        <p:par>
                          <p:cTn id="35" fill="hold">
                            <p:stCondLst>
                              <p:cond delay="2000"/>
                            </p:stCondLst>
                            <p:childTnLst>
                              <p:par>
                                <p:cTn id="36" presetID="42" presetClass="entr" presetSubtype="0" fill="hold" grpId="0" nodeType="afterEffect">
                                  <p:stCondLst>
                                    <p:cond delay="0"/>
                                  </p:stCondLst>
                                  <p:childTnLst>
                                    <p:set>
                                      <p:cBhvr>
                                        <p:cTn id="37" dur="1" fill="hold">
                                          <p:stCondLst>
                                            <p:cond delay="0"/>
                                          </p:stCondLst>
                                        </p:cTn>
                                        <p:tgtEl>
                                          <p:spTgt spid="39"/>
                                        </p:tgtEl>
                                        <p:attrNameLst>
                                          <p:attrName>style.visibility</p:attrName>
                                        </p:attrNameLst>
                                      </p:cBhvr>
                                      <p:to>
                                        <p:strVal val="visible"/>
                                      </p:to>
                                    </p:set>
                                    <p:animEffect transition="in" filter="fade">
                                      <p:cBhvr>
                                        <p:cTn id="38" dur="1000"/>
                                        <p:tgtEl>
                                          <p:spTgt spid="39"/>
                                        </p:tgtEl>
                                      </p:cBhvr>
                                    </p:animEffect>
                                    <p:anim calcmode="lin" valueType="num">
                                      <p:cBhvr>
                                        <p:cTn id="39" dur="1000" fill="hold"/>
                                        <p:tgtEl>
                                          <p:spTgt spid="39"/>
                                        </p:tgtEl>
                                        <p:attrNameLst>
                                          <p:attrName>ppt_x</p:attrName>
                                        </p:attrNameLst>
                                      </p:cBhvr>
                                      <p:tavLst>
                                        <p:tav tm="0">
                                          <p:val>
                                            <p:strVal val="#ppt_x"/>
                                          </p:val>
                                        </p:tav>
                                        <p:tav tm="100000">
                                          <p:val>
                                            <p:strVal val="#ppt_x"/>
                                          </p:val>
                                        </p:tav>
                                      </p:tavLst>
                                    </p:anim>
                                    <p:anim calcmode="lin" valueType="num">
                                      <p:cBhvr>
                                        <p:cTn id="40" dur="1000" fill="hold"/>
                                        <p:tgtEl>
                                          <p:spTgt spid="39"/>
                                        </p:tgtEl>
                                        <p:attrNameLst>
                                          <p:attrName>ppt_y</p:attrName>
                                        </p:attrNameLst>
                                      </p:cBhvr>
                                      <p:tavLst>
                                        <p:tav tm="0">
                                          <p:val>
                                            <p:strVal val="#ppt_y+.1"/>
                                          </p:val>
                                        </p:tav>
                                        <p:tav tm="100000">
                                          <p:val>
                                            <p:strVal val="#ppt_y"/>
                                          </p:val>
                                        </p:tav>
                                      </p:tavLst>
                                    </p:anim>
                                  </p:childTnLst>
                                </p:cTn>
                              </p:par>
                              <p:par>
                                <p:cTn id="41" presetID="42" presetClass="entr" presetSubtype="0" fill="hold" grpId="0" nodeType="withEffect">
                                  <p:stCondLst>
                                    <p:cond delay="0"/>
                                  </p:stCondLst>
                                  <p:childTnLst>
                                    <p:set>
                                      <p:cBhvr>
                                        <p:cTn id="42" dur="1" fill="hold">
                                          <p:stCondLst>
                                            <p:cond delay="0"/>
                                          </p:stCondLst>
                                        </p:cTn>
                                        <p:tgtEl>
                                          <p:spTgt spid="62"/>
                                        </p:tgtEl>
                                        <p:attrNameLst>
                                          <p:attrName>style.visibility</p:attrName>
                                        </p:attrNameLst>
                                      </p:cBhvr>
                                      <p:to>
                                        <p:strVal val="visible"/>
                                      </p:to>
                                    </p:set>
                                    <p:animEffect transition="in" filter="fade">
                                      <p:cBhvr>
                                        <p:cTn id="43" dur="1000"/>
                                        <p:tgtEl>
                                          <p:spTgt spid="62"/>
                                        </p:tgtEl>
                                      </p:cBhvr>
                                    </p:animEffect>
                                    <p:anim calcmode="lin" valueType="num">
                                      <p:cBhvr>
                                        <p:cTn id="44" dur="1000" fill="hold"/>
                                        <p:tgtEl>
                                          <p:spTgt spid="62"/>
                                        </p:tgtEl>
                                        <p:attrNameLst>
                                          <p:attrName>ppt_x</p:attrName>
                                        </p:attrNameLst>
                                      </p:cBhvr>
                                      <p:tavLst>
                                        <p:tav tm="0">
                                          <p:val>
                                            <p:strVal val="#ppt_x"/>
                                          </p:val>
                                        </p:tav>
                                        <p:tav tm="100000">
                                          <p:val>
                                            <p:strVal val="#ppt_x"/>
                                          </p:val>
                                        </p:tav>
                                      </p:tavLst>
                                    </p:anim>
                                    <p:anim calcmode="lin" valueType="num">
                                      <p:cBhvr>
                                        <p:cTn id="45" dur="1000" fill="hold"/>
                                        <p:tgtEl>
                                          <p:spTgt spid="62"/>
                                        </p:tgtEl>
                                        <p:attrNameLst>
                                          <p:attrName>ppt_y</p:attrName>
                                        </p:attrNameLst>
                                      </p:cBhvr>
                                      <p:tavLst>
                                        <p:tav tm="0">
                                          <p:val>
                                            <p:strVal val="#ppt_y+.1"/>
                                          </p:val>
                                        </p:tav>
                                        <p:tav tm="100000">
                                          <p:val>
                                            <p:strVal val="#ppt_y"/>
                                          </p:val>
                                        </p:tav>
                                      </p:tavLst>
                                    </p:anim>
                                  </p:childTnLst>
                                </p:cTn>
                              </p:par>
                              <p:par>
                                <p:cTn id="46" presetID="42" presetClass="entr" presetSubtype="0" fill="hold" nodeType="withEffect">
                                  <p:stCondLst>
                                    <p:cond delay="0"/>
                                  </p:stCondLst>
                                  <p:childTnLst>
                                    <p:set>
                                      <p:cBhvr>
                                        <p:cTn id="47" dur="1" fill="hold">
                                          <p:stCondLst>
                                            <p:cond delay="0"/>
                                          </p:stCondLst>
                                        </p:cTn>
                                        <p:tgtEl>
                                          <p:spTgt spid="68"/>
                                        </p:tgtEl>
                                        <p:attrNameLst>
                                          <p:attrName>style.visibility</p:attrName>
                                        </p:attrNameLst>
                                      </p:cBhvr>
                                      <p:to>
                                        <p:strVal val="visible"/>
                                      </p:to>
                                    </p:set>
                                    <p:animEffect transition="in" filter="fade">
                                      <p:cBhvr>
                                        <p:cTn id="48" dur="1000"/>
                                        <p:tgtEl>
                                          <p:spTgt spid="68"/>
                                        </p:tgtEl>
                                      </p:cBhvr>
                                    </p:animEffect>
                                    <p:anim calcmode="lin" valueType="num">
                                      <p:cBhvr>
                                        <p:cTn id="49" dur="1000" fill="hold"/>
                                        <p:tgtEl>
                                          <p:spTgt spid="68"/>
                                        </p:tgtEl>
                                        <p:attrNameLst>
                                          <p:attrName>ppt_x</p:attrName>
                                        </p:attrNameLst>
                                      </p:cBhvr>
                                      <p:tavLst>
                                        <p:tav tm="0">
                                          <p:val>
                                            <p:strVal val="#ppt_x"/>
                                          </p:val>
                                        </p:tav>
                                        <p:tav tm="100000">
                                          <p:val>
                                            <p:strVal val="#ppt_x"/>
                                          </p:val>
                                        </p:tav>
                                      </p:tavLst>
                                    </p:anim>
                                    <p:anim calcmode="lin" valueType="num">
                                      <p:cBhvr>
                                        <p:cTn id="50" dur="1000" fill="hold"/>
                                        <p:tgtEl>
                                          <p:spTgt spid="68"/>
                                        </p:tgtEl>
                                        <p:attrNameLst>
                                          <p:attrName>ppt_y</p:attrName>
                                        </p:attrNameLst>
                                      </p:cBhvr>
                                      <p:tavLst>
                                        <p:tav tm="0">
                                          <p:val>
                                            <p:strVal val="#ppt_y+.1"/>
                                          </p:val>
                                        </p:tav>
                                        <p:tav tm="100000">
                                          <p:val>
                                            <p:strVal val="#ppt_y"/>
                                          </p:val>
                                        </p:tav>
                                      </p:tavLst>
                                    </p:anim>
                                  </p:childTnLst>
                                </p:cTn>
                              </p:par>
                              <p:par>
                                <p:cTn id="51" presetID="42" presetClass="entr" presetSubtype="0" fill="hold" grpId="0" nodeType="withEffect">
                                  <p:stCondLst>
                                    <p:cond delay="0"/>
                                  </p:stCondLst>
                                  <p:childTnLst>
                                    <p:set>
                                      <p:cBhvr>
                                        <p:cTn id="52" dur="1" fill="hold">
                                          <p:stCondLst>
                                            <p:cond delay="0"/>
                                          </p:stCondLst>
                                        </p:cTn>
                                        <p:tgtEl>
                                          <p:spTgt spid="65"/>
                                        </p:tgtEl>
                                        <p:attrNameLst>
                                          <p:attrName>style.visibility</p:attrName>
                                        </p:attrNameLst>
                                      </p:cBhvr>
                                      <p:to>
                                        <p:strVal val="visible"/>
                                      </p:to>
                                    </p:set>
                                    <p:animEffect transition="in" filter="fade">
                                      <p:cBhvr>
                                        <p:cTn id="53" dur="1000"/>
                                        <p:tgtEl>
                                          <p:spTgt spid="65"/>
                                        </p:tgtEl>
                                      </p:cBhvr>
                                    </p:animEffect>
                                    <p:anim calcmode="lin" valueType="num">
                                      <p:cBhvr>
                                        <p:cTn id="54" dur="1000" fill="hold"/>
                                        <p:tgtEl>
                                          <p:spTgt spid="65"/>
                                        </p:tgtEl>
                                        <p:attrNameLst>
                                          <p:attrName>ppt_x</p:attrName>
                                        </p:attrNameLst>
                                      </p:cBhvr>
                                      <p:tavLst>
                                        <p:tav tm="0">
                                          <p:val>
                                            <p:strVal val="#ppt_x"/>
                                          </p:val>
                                        </p:tav>
                                        <p:tav tm="100000">
                                          <p:val>
                                            <p:strVal val="#ppt_x"/>
                                          </p:val>
                                        </p:tav>
                                      </p:tavLst>
                                    </p:anim>
                                    <p:anim calcmode="lin" valueType="num">
                                      <p:cBhvr>
                                        <p:cTn id="55" dur="1000" fill="hold"/>
                                        <p:tgtEl>
                                          <p:spTgt spid="65"/>
                                        </p:tgtEl>
                                        <p:attrNameLst>
                                          <p:attrName>ppt_y</p:attrName>
                                        </p:attrNameLst>
                                      </p:cBhvr>
                                      <p:tavLst>
                                        <p:tav tm="0">
                                          <p:val>
                                            <p:strVal val="#ppt_y+.1"/>
                                          </p:val>
                                        </p:tav>
                                        <p:tav tm="100000">
                                          <p:val>
                                            <p:strVal val="#ppt_y"/>
                                          </p:val>
                                        </p:tav>
                                      </p:tavLst>
                                    </p:anim>
                                  </p:childTnLst>
                                </p:cTn>
                              </p:par>
                            </p:childTnLst>
                          </p:cTn>
                        </p:par>
                        <p:par>
                          <p:cTn id="56" fill="hold">
                            <p:stCondLst>
                              <p:cond delay="3000"/>
                            </p:stCondLst>
                            <p:childTnLst>
                              <p:par>
                                <p:cTn id="57" presetID="53" presetClass="entr" presetSubtype="16" fill="hold" nodeType="afterEffect">
                                  <p:stCondLst>
                                    <p:cond delay="0"/>
                                  </p:stCondLst>
                                  <p:childTnLst>
                                    <p:set>
                                      <p:cBhvr>
                                        <p:cTn id="58" dur="1" fill="hold">
                                          <p:stCondLst>
                                            <p:cond delay="0"/>
                                          </p:stCondLst>
                                        </p:cTn>
                                        <p:tgtEl>
                                          <p:spTgt spid="49"/>
                                        </p:tgtEl>
                                        <p:attrNameLst>
                                          <p:attrName>style.visibility</p:attrName>
                                        </p:attrNameLst>
                                      </p:cBhvr>
                                      <p:to>
                                        <p:strVal val="visible"/>
                                      </p:to>
                                    </p:set>
                                    <p:anim calcmode="lin" valueType="num">
                                      <p:cBhvr>
                                        <p:cTn id="59" dur="500" fill="hold"/>
                                        <p:tgtEl>
                                          <p:spTgt spid="49"/>
                                        </p:tgtEl>
                                        <p:attrNameLst>
                                          <p:attrName>ppt_w</p:attrName>
                                        </p:attrNameLst>
                                      </p:cBhvr>
                                      <p:tavLst>
                                        <p:tav tm="0">
                                          <p:val>
                                            <p:fltVal val="0"/>
                                          </p:val>
                                        </p:tav>
                                        <p:tav tm="100000">
                                          <p:val>
                                            <p:strVal val="#ppt_w"/>
                                          </p:val>
                                        </p:tav>
                                      </p:tavLst>
                                    </p:anim>
                                    <p:anim calcmode="lin" valueType="num">
                                      <p:cBhvr>
                                        <p:cTn id="60" dur="500" fill="hold"/>
                                        <p:tgtEl>
                                          <p:spTgt spid="49"/>
                                        </p:tgtEl>
                                        <p:attrNameLst>
                                          <p:attrName>ppt_h</p:attrName>
                                        </p:attrNameLst>
                                      </p:cBhvr>
                                      <p:tavLst>
                                        <p:tav tm="0">
                                          <p:val>
                                            <p:fltVal val="0"/>
                                          </p:val>
                                        </p:tav>
                                        <p:tav tm="100000">
                                          <p:val>
                                            <p:strVal val="#ppt_h"/>
                                          </p:val>
                                        </p:tav>
                                      </p:tavLst>
                                    </p:anim>
                                    <p:animEffect transition="in" filter="fade">
                                      <p:cBhvr>
                                        <p:cTn id="61" dur="500"/>
                                        <p:tgtEl>
                                          <p:spTgt spid="49"/>
                                        </p:tgtEl>
                                      </p:cBhvr>
                                    </p:animEffect>
                                  </p:childTnLst>
                                </p:cTn>
                              </p:par>
                            </p:childTnLst>
                          </p:cTn>
                        </p:par>
                        <p:par>
                          <p:cTn id="62" fill="hold">
                            <p:stCondLst>
                              <p:cond delay="3500"/>
                            </p:stCondLst>
                            <p:childTnLst>
                              <p:par>
                                <p:cTn id="63" presetID="42" presetClass="entr" presetSubtype="0" fill="hold" grpId="0" nodeType="afterEffect">
                                  <p:stCondLst>
                                    <p:cond delay="0"/>
                                  </p:stCondLst>
                                  <p:childTnLst>
                                    <p:set>
                                      <p:cBhvr>
                                        <p:cTn id="64" dur="1" fill="hold">
                                          <p:stCondLst>
                                            <p:cond delay="0"/>
                                          </p:stCondLst>
                                        </p:cTn>
                                        <p:tgtEl>
                                          <p:spTgt spid="41"/>
                                        </p:tgtEl>
                                        <p:attrNameLst>
                                          <p:attrName>style.visibility</p:attrName>
                                        </p:attrNameLst>
                                      </p:cBhvr>
                                      <p:to>
                                        <p:strVal val="visible"/>
                                      </p:to>
                                    </p:set>
                                    <p:animEffect transition="in" filter="fade">
                                      <p:cBhvr>
                                        <p:cTn id="65" dur="1000"/>
                                        <p:tgtEl>
                                          <p:spTgt spid="41"/>
                                        </p:tgtEl>
                                      </p:cBhvr>
                                    </p:animEffect>
                                    <p:anim calcmode="lin" valueType="num">
                                      <p:cBhvr>
                                        <p:cTn id="66" dur="1000" fill="hold"/>
                                        <p:tgtEl>
                                          <p:spTgt spid="41"/>
                                        </p:tgtEl>
                                        <p:attrNameLst>
                                          <p:attrName>ppt_x</p:attrName>
                                        </p:attrNameLst>
                                      </p:cBhvr>
                                      <p:tavLst>
                                        <p:tav tm="0">
                                          <p:val>
                                            <p:strVal val="#ppt_x"/>
                                          </p:val>
                                        </p:tav>
                                        <p:tav tm="100000">
                                          <p:val>
                                            <p:strVal val="#ppt_x"/>
                                          </p:val>
                                        </p:tav>
                                      </p:tavLst>
                                    </p:anim>
                                    <p:anim calcmode="lin" valueType="num">
                                      <p:cBhvr>
                                        <p:cTn id="67" dur="1000" fill="hold"/>
                                        <p:tgtEl>
                                          <p:spTgt spid="41"/>
                                        </p:tgtEl>
                                        <p:attrNameLst>
                                          <p:attrName>ppt_y</p:attrName>
                                        </p:attrNameLst>
                                      </p:cBhvr>
                                      <p:tavLst>
                                        <p:tav tm="0">
                                          <p:val>
                                            <p:strVal val="#ppt_y+.1"/>
                                          </p:val>
                                        </p:tav>
                                        <p:tav tm="100000">
                                          <p:val>
                                            <p:strVal val="#ppt_y"/>
                                          </p:val>
                                        </p:tav>
                                      </p:tavLst>
                                    </p:anim>
                                  </p:childTnLst>
                                </p:cTn>
                              </p:par>
                              <p:par>
                                <p:cTn id="68" presetID="42" presetClass="entr" presetSubtype="0" fill="hold" grpId="0" nodeType="withEffect">
                                  <p:stCondLst>
                                    <p:cond delay="0"/>
                                  </p:stCondLst>
                                  <p:childTnLst>
                                    <p:set>
                                      <p:cBhvr>
                                        <p:cTn id="69" dur="1" fill="hold">
                                          <p:stCondLst>
                                            <p:cond delay="0"/>
                                          </p:stCondLst>
                                        </p:cTn>
                                        <p:tgtEl>
                                          <p:spTgt spid="63"/>
                                        </p:tgtEl>
                                        <p:attrNameLst>
                                          <p:attrName>style.visibility</p:attrName>
                                        </p:attrNameLst>
                                      </p:cBhvr>
                                      <p:to>
                                        <p:strVal val="visible"/>
                                      </p:to>
                                    </p:set>
                                    <p:animEffect transition="in" filter="fade">
                                      <p:cBhvr>
                                        <p:cTn id="70" dur="1000"/>
                                        <p:tgtEl>
                                          <p:spTgt spid="63"/>
                                        </p:tgtEl>
                                      </p:cBhvr>
                                    </p:animEffect>
                                    <p:anim calcmode="lin" valueType="num">
                                      <p:cBhvr>
                                        <p:cTn id="71" dur="1000" fill="hold"/>
                                        <p:tgtEl>
                                          <p:spTgt spid="63"/>
                                        </p:tgtEl>
                                        <p:attrNameLst>
                                          <p:attrName>ppt_x</p:attrName>
                                        </p:attrNameLst>
                                      </p:cBhvr>
                                      <p:tavLst>
                                        <p:tav tm="0">
                                          <p:val>
                                            <p:strVal val="#ppt_x"/>
                                          </p:val>
                                        </p:tav>
                                        <p:tav tm="100000">
                                          <p:val>
                                            <p:strVal val="#ppt_x"/>
                                          </p:val>
                                        </p:tav>
                                      </p:tavLst>
                                    </p:anim>
                                    <p:anim calcmode="lin" valueType="num">
                                      <p:cBhvr>
                                        <p:cTn id="72" dur="1000" fill="hold"/>
                                        <p:tgtEl>
                                          <p:spTgt spid="63"/>
                                        </p:tgtEl>
                                        <p:attrNameLst>
                                          <p:attrName>ppt_y</p:attrName>
                                        </p:attrNameLst>
                                      </p:cBhvr>
                                      <p:tavLst>
                                        <p:tav tm="0">
                                          <p:val>
                                            <p:strVal val="#ppt_y+.1"/>
                                          </p:val>
                                        </p:tav>
                                        <p:tav tm="100000">
                                          <p:val>
                                            <p:strVal val="#ppt_y"/>
                                          </p:val>
                                        </p:tav>
                                      </p:tavLst>
                                    </p:anim>
                                  </p:childTnLst>
                                </p:cTn>
                              </p:par>
                              <p:par>
                                <p:cTn id="73" presetID="42" presetClass="entr" presetSubtype="0" fill="hold" nodeType="withEffect">
                                  <p:stCondLst>
                                    <p:cond delay="0"/>
                                  </p:stCondLst>
                                  <p:childTnLst>
                                    <p:set>
                                      <p:cBhvr>
                                        <p:cTn id="74" dur="1" fill="hold">
                                          <p:stCondLst>
                                            <p:cond delay="0"/>
                                          </p:stCondLst>
                                        </p:cTn>
                                        <p:tgtEl>
                                          <p:spTgt spid="70"/>
                                        </p:tgtEl>
                                        <p:attrNameLst>
                                          <p:attrName>style.visibility</p:attrName>
                                        </p:attrNameLst>
                                      </p:cBhvr>
                                      <p:to>
                                        <p:strVal val="visible"/>
                                      </p:to>
                                    </p:set>
                                    <p:animEffect transition="in" filter="fade">
                                      <p:cBhvr>
                                        <p:cTn id="75" dur="1000"/>
                                        <p:tgtEl>
                                          <p:spTgt spid="70"/>
                                        </p:tgtEl>
                                      </p:cBhvr>
                                    </p:animEffect>
                                    <p:anim calcmode="lin" valueType="num">
                                      <p:cBhvr>
                                        <p:cTn id="76" dur="1000" fill="hold"/>
                                        <p:tgtEl>
                                          <p:spTgt spid="70"/>
                                        </p:tgtEl>
                                        <p:attrNameLst>
                                          <p:attrName>ppt_x</p:attrName>
                                        </p:attrNameLst>
                                      </p:cBhvr>
                                      <p:tavLst>
                                        <p:tav tm="0">
                                          <p:val>
                                            <p:strVal val="#ppt_x"/>
                                          </p:val>
                                        </p:tav>
                                        <p:tav tm="100000">
                                          <p:val>
                                            <p:strVal val="#ppt_x"/>
                                          </p:val>
                                        </p:tav>
                                      </p:tavLst>
                                    </p:anim>
                                    <p:anim calcmode="lin" valueType="num">
                                      <p:cBhvr>
                                        <p:cTn id="77" dur="1000" fill="hold"/>
                                        <p:tgtEl>
                                          <p:spTgt spid="70"/>
                                        </p:tgtEl>
                                        <p:attrNameLst>
                                          <p:attrName>ppt_y</p:attrName>
                                        </p:attrNameLst>
                                      </p:cBhvr>
                                      <p:tavLst>
                                        <p:tav tm="0">
                                          <p:val>
                                            <p:strVal val="#ppt_y+.1"/>
                                          </p:val>
                                        </p:tav>
                                        <p:tav tm="100000">
                                          <p:val>
                                            <p:strVal val="#ppt_y"/>
                                          </p:val>
                                        </p:tav>
                                      </p:tavLst>
                                    </p:anim>
                                  </p:childTnLst>
                                </p:cTn>
                              </p:par>
                              <p:par>
                                <p:cTn id="78" presetID="42" presetClass="entr" presetSubtype="0" fill="hold" grpId="0" nodeType="withEffect">
                                  <p:stCondLst>
                                    <p:cond delay="0"/>
                                  </p:stCondLst>
                                  <p:childTnLst>
                                    <p:set>
                                      <p:cBhvr>
                                        <p:cTn id="79" dur="1" fill="hold">
                                          <p:stCondLst>
                                            <p:cond delay="0"/>
                                          </p:stCondLst>
                                        </p:cTn>
                                        <p:tgtEl>
                                          <p:spTgt spid="66"/>
                                        </p:tgtEl>
                                        <p:attrNameLst>
                                          <p:attrName>style.visibility</p:attrName>
                                        </p:attrNameLst>
                                      </p:cBhvr>
                                      <p:to>
                                        <p:strVal val="visible"/>
                                      </p:to>
                                    </p:set>
                                    <p:animEffect transition="in" filter="fade">
                                      <p:cBhvr>
                                        <p:cTn id="80" dur="1000"/>
                                        <p:tgtEl>
                                          <p:spTgt spid="66"/>
                                        </p:tgtEl>
                                      </p:cBhvr>
                                    </p:animEffect>
                                    <p:anim calcmode="lin" valueType="num">
                                      <p:cBhvr>
                                        <p:cTn id="81" dur="1000" fill="hold"/>
                                        <p:tgtEl>
                                          <p:spTgt spid="66"/>
                                        </p:tgtEl>
                                        <p:attrNameLst>
                                          <p:attrName>ppt_x</p:attrName>
                                        </p:attrNameLst>
                                      </p:cBhvr>
                                      <p:tavLst>
                                        <p:tav tm="0">
                                          <p:val>
                                            <p:strVal val="#ppt_x"/>
                                          </p:val>
                                        </p:tav>
                                        <p:tav tm="100000">
                                          <p:val>
                                            <p:strVal val="#ppt_x"/>
                                          </p:val>
                                        </p:tav>
                                      </p:tavLst>
                                    </p:anim>
                                    <p:anim calcmode="lin" valueType="num">
                                      <p:cBhvr>
                                        <p:cTn id="82" dur="1000" fill="hold"/>
                                        <p:tgtEl>
                                          <p:spTgt spid="66"/>
                                        </p:tgtEl>
                                        <p:attrNameLst>
                                          <p:attrName>ppt_y</p:attrName>
                                        </p:attrNameLst>
                                      </p:cBhvr>
                                      <p:tavLst>
                                        <p:tav tm="0">
                                          <p:val>
                                            <p:strVal val="#ppt_y+.1"/>
                                          </p:val>
                                        </p:tav>
                                        <p:tav tm="100000">
                                          <p:val>
                                            <p:strVal val="#ppt_y"/>
                                          </p:val>
                                        </p:tav>
                                      </p:tavLst>
                                    </p:anim>
                                  </p:childTnLst>
                                </p:cTn>
                              </p:par>
                            </p:childTnLst>
                          </p:cTn>
                        </p:par>
                        <p:par>
                          <p:cTn id="83" fill="hold">
                            <p:stCondLst>
                              <p:cond delay="4500"/>
                            </p:stCondLst>
                            <p:childTnLst>
                              <p:par>
                                <p:cTn id="84" presetID="53" presetClass="entr" presetSubtype="16" fill="hold" nodeType="afterEffect">
                                  <p:stCondLst>
                                    <p:cond delay="0"/>
                                  </p:stCondLst>
                                  <p:childTnLst>
                                    <p:set>
                                      <p:cBhvr>
                                        <p:cTn id="85" dur="1" fill="hold">
                                          <p:stCondLst>
                                            <p:cond delay="0"/>
                                          </p:stCondLst>
                                        </p:cTn>
                                        <p:tgtEl>
                                          <p:spTgt spid="54"/>
                                        </p:tgtEl>
                                        <p:attrNameLst>
                                          <p:attrName>style.visibility</p:attrName>
                                        </p:attrNameLst>
                                      </p:cBhvr>
                                      <p:to>
                                        <p:strVal val="visible"/>
                                      </p:to>
                                    </p:set>
                                    <p:anim calcmode="lin" valueType="num">
                                      <p:cBhvr>
                                        <p:cTn id="86" dur="500" fill="hold"/>
                                        <p:tgtEl>
                                          <p:spTgt spid="54"/>
                                        </p:tgtEl>
                                        <p:attrNameLst>
                                          <p:attrName>ppt_w</p:attrName>
                                        </p:attrNameLst>
                                      </p:cBhvr>
                                      <p:tavLst>
                                        <p:tav tm="0">
                                          <p:val>
                                            <p:fltVal val="0"/>
                                          </p:val>
                                        </p:tav>
                                        <p:tav tm="100000">
                                          <p:val>
                                            <p:strVal val="#ppt_w"/>
                                          </p:val>
                                        </p:tav>
                                      </p:tavLst>
                                    </p:anim>
                                    <p:anim calcmode="lin" valueType="num">
                                      <p:cBhvr>
                                        <p:cTn id="87" dur="500" fill="hold"/>
                                        <p:tgtEl>
                                          <p:spTgt spid="54"/>
                                        </p:tgtEl>
                                        <p:attrNameLst>
                                          <p:attrName>ppt_h</p:attrName>
                                        </p:attrNameLst>
                                      </p:cBhvr>
                                      <p:tavLst>
                                        <p:tav tm="0">
                                          <p:val>
                                            <p:fltVal val="0"/>
                                          </p:val>
                                        </p:tav>
                                        <p:tav tm="100000">
                                          <p:val>
                                            <p:strVal val="#ppt_h"/>
                                          </p:val>
                                        </p:tav>
                                      </p:tavLst>
                                    </p:anim>
                                    <p:animEffect transition="in" filter="fade">
                                      <p:cBhvr>
                                        <p:cTn id="88" dur="500"/>
                                        <p:tgtEl>
                                          <p:spTgt spid="54"/>
                                        </p:tgtEl>
                                      </p:cBhvr>
                                    </p:animEffect>
                                  </p:childTnLst>
                                </p:cTn>
                              </p:par>
                            </p:childTnLst>
                          </p:cTn>
                        </p:par>
                        <p:par>
                          <p:cTn id="89" fill="hold">
                            <p:stCondLst>
                              <p:cond delay="5000"/>
                            </p:stCondLst>
                            <p:childTnLst>
                              <p:par>
                                <p:cTn id="90" presetID="42" presetClass="entr" presetSubtype="0" fill="hold" grpId="0" nodeType="afterEffect">
                                  <p:stCondLst>
                                    <p:cond delay="0"/>
                                  </p:stCondLst>
                                  <p:childTnLst>
                                    <p:set>
                                      <p:cBhvr>
                                        <p:cTn id="91" dur="1" fill="hold">
                                          <p:stCondLst>
                                            <p:cond delay="0"/>
                                          </p:stCondLst>
                                        </p:cTn>
                                        <p:tgtEl>
                                          <p:spTgt spid="43"/>
                                        </p:tgtEl>
                                        <p:attrNameLst>
                                          <p:attrName>style.visibility</p:attrName>
                                        </p:attrNameLst>
                                      </p:cBhvr>
                                      <p:to>
                                        <p:strVal val="visible"/>
                                      </p:to>
                                    </p:set>
                                    <p:animEffect transition="in" filter="fade">
                                      <p:cBhvr>
                                        <p:cTn id="92" dur="1000"/>
                                        <p:tgtEl>
                                          <p:spTgt spid="43"/>
                                        </p:tgtEl>
                                      </p:cBhvr>
                                    </p:animEffect>
                                    <p:anim calcmode="lin" valueType="num">
                                      <p:cBhvr>
                                        <p:cTn id="93" dur="1000" fill="hold"/>
                                        <p:tgtEl>
                                          <p:spTgt spid="43"/>
                                        </p:tgtEl>
                                        <p:attrNameLst>
                                          <p:attrName>ppt_x</p:attrName>
                                        </p:attrNameLst>
                                      </p:cBhvr>
                                      <p:tavLst>
                                        <p:tav tm="0">
                                          <p:val>
                                            <p:strVal val="#ppt_x"/>
                                          </p:val>
                                        </p:tav>
                                        <p:tav tm="100000">
                                          <p:val>
                                            <p:strVal val="#ppt_x"/>
                                          </p:val>
                                        </p:tav>
                                      </p:tavLst>
                                    </p:anim>
                                    <p:anim calcmode="lin" valueType="num">
                                      <p:cBhvr>
                                        <p:cTn id="94" dur="1000" fill="hold"/>
                                        <p:tgtEl>
                                          <p:spTgt spid="43"/>
                                        </p:tgtEl>
                                        <p:attrNameLst>
                                          <p:attrName>ppt_y</p:attrName>
                                        </p:attrNameLst>
                                      </p:cBhvr>
                                      <p:tavLst>
                                        <p:tav tm="0">
                                          <p:val>
                                            <p:strVal val="#ppt_y+.1"/>
                                          </p:val>
                                        </p:tav>
                                        <p:tav tm="100000">
                                          <p:val>
                                            <p:strVal val="#ppt_y"/>
                                          </p:val>
                                        </p:tav>
                                      </p:tavLst>
                                    </p:anim>
                                  </p:childTnLst>
                                </p:cTn>
                              </p:par>
                              <p:par>
                                <p:cTn id="95" presetID="42" presetClass="entr" presetSubtype="0" fill="hold" grpId="0" nodeType="withEffect">
                                  <p:stCondLst>
                                    <p:cond delay="0"/>
                                  </p:stCondLst>
                                  <p:childTnLst>
                                    <p:set>
                                      <p:cBhvr>
                                        <p:cTn id="96" dur="1" fill="hold">
                                          <p:stCondLst>
                                            <p:cond delay="0"/>
                                          </p:stCondLst>
                                        </p:cTn>
                                        <p:tgtEl>
                                          <p:spTgt spid="64"/>
                                        </p:tgtEl>
                                        <p:attrNameLst>
                                          <p:attrName>style.visibility</p:attrName>
                                        </p:attrNameLst>
                                      </p:cBhvr>
                                      <p:to>
                                        <p:strVal val="visible"/>
                                      </p:to>
                                    </p:set>
                                    <p:animEffect transition="in" filter="fade">
                                      <p:cBhvr>
                                        <p:cTn id="97" dur="1000"/>
                                        <p:tgtEl>
                                          <p:spTgt spid="64"/>
                                        </p:tgtEl>
                                      </p:cBhvr>
                                    </p:animEffect>
                                    <p:anim calcmode="lin" valueType="num">
                                      <p:cBhvr>
                                        <p:cTn id="98" dur="1000" fill="hold"/>
                                        <p:tgtEl>
                                          <p:spTgt spid="64"/>
                                        </p:tgtEl>
                                        <p:attrNameLst>
                                          <p:attrName>ppt_x</p:attrName>
                                        </p:attrNameLst>
                                      </p:cBhvr>
                                      <p:tavLst>
                                        <p:tav tm="0">
                                          <p:val>
                                            <p:strVal val="#ppt_x"/>
                                          </p:val>
                                        </p:tav>
                                        <p:tav tm="100000">
                                          <p:val>
                                            <p:strVal val="#ppt_x"/>
                                          </p:val>
                                        </p:tav>
                                      </p:tavLst>
                                    </p:anim>
                                    <p:anim calcmode="lin" valueType="num">
                                      <p:cBhvr>
                                        <p:cTn id="99" dur="1000" fill="hold"/>
                                        <p:tgtEl>
                                          <p:spTgt spid="64"/>
                                        </p:tgtEl>
                                        <p:attrNameLst>
                                          <p:attrName>ppt_y</p:attrName>
                                        </p:attrNameLst>
                                      </p:cBhvr>
                                      <p:tavLst>
                                        <p:tav tm="0">
                                          <p:val>
                                            <p:strVal val="#ppt_y+.1"/>
                                          </p:val>
                                        </p:tav>
                                        <p:tav tm="100000">
                                          <p:val>
                                            <p:strVal val="#ppt_y"/>
                                          </p:val>
                                        </p:tav>
                                      </p:tavLst>
                                    </p:anim>
                                  </p:childTnLst>
                                </p:cTn>
                              </p:par>
                              <p:par>
                                <p:cTn id="100" presetID="42" presetClass="entr" presetSubtype="0" fill="hold" nodeType="withEffect">
                                  <p:stCondLst>
                                    <p:cond delay="0"/>
                                  </p:stCondLst>
                                  <p:childTnLst>
                                    <p:set>
                                      <p:cBhvr>
                                        <p:cTn id="101" dur="1" fill="hold">
                                          <p:stCondLst>
                                            <p:cond delay="0"/>
                                          </p:stCondLst>
                                        </p:cTn>
                                        <p:tgtEl>
                                          <p:spTgt spid="72"/>
                                        </p:tgtEl>
                                        <p:attrNameLst>
                                          <p:attrName>style.visibility</p:attrName>
                                        </p:attrNameLst>
                                      </p:cBhvr>
                                      <p:to>
                                        <p:strVal val="visible"/>
                                      </p:to>
                                    </p:set>
                                    <p:animEffect transition="in" filter="fade">
                                      <p:cBhvr>
                                        <p:cTn id="102" dur="1000"/>
                                        <p:tgtEl>
                                          <p:spTgt spid="72"/>
                                        </p:tgtEl>
                                      </p:cBhvr>
                                    </p:animEffect>
                                    <p:anim calcmode="lin" valueType="num">
                                      <p:cBhvr>
                                        <p:cTn id="103" dur="1000" fill="hold"/>
                                        <p:tgtEl>
                                          <p:spTgt spid="72"/>
                                        </p:tgtEl>
                                        <p:attrNameLst>
                                          <p:attrName>ppt_x</p:attrName>
                                        </p:attrNameLst>
                                      </p:cBhvr>
                                      <p:tavLst>
                                        <p:tav tm="0">
                                          <p:val>
                                            <p:strVal val="#ppt_x"/>
                                          </p:val>
                                        </p:tav>
                                        <p:tav tm="100000">
                                          <p:val>
                                            <p:strVal val="#ppt_x"/>
                                          </p:val>
                                        </p:tav>
                                      </p:tavLst>
                                    </p:anim>
                                    <p:anim calcmode="lin" valueType="num">
                                      <p:cBhvr>
                                        <p:cTn id="104" dur="1000" fill="hold"/>
                                        <p:tgtEl>
                                          <p:spTgt spid="72"/>
                                        </p:tgtEl>
                                        <p:attrNameLst>
                                          <p:attrName>ppt_y</p:attrName>
                                        </p:attrNameLst>
                                      </p:cBhvr>
                                      <p:tavLst>
                                        <p:tav tm="0">
                                          <p:val>
                                            <p:strVal val="#ppt_y+.1"/>
                                          </p:val>
                                        </p:tav>
                                        <p:tav tm="100000">
                                          <p:val>
                                            <p:strVal val="#ppt_y"/>
                                          </p:val>
                                        </p:tav>
                                      </p:tavLst>
                                    </p:anim>
                                  </p:childTnLst>
                                </p:cTn>
                              </p:par>
                              <p:par>
                                <p:cTn id="105" presetID="42" presetClass="entr" presetSubtype="0" fill="hold" grpId="0" nodeType="withEffect">
                                  <p:stCondLst>
                                    <p:cond delay="0"/>
                                  </p:stCondLst>
                                  <p:childTnLst>
                                    <p:set>
                                      <p:cBhvr>
                                        <p:cTn id="106" dur="1" fill="hold">
                                          <p:stCondLst>
                                            <p:cond delay="0"/>
                                          </p:stCondLst>
                                        </p:cTn>
                                        <p:tgtEl>
                                          <p:spTgt spid="67"/>
                                        </p:tgtEl>
                                        <p:attrNameLst>
                                          <p:attrName>style.visibility</p:attrName>
                                        </p:attrNameLst>
                                      </p:cBhvr>
                                      <p:to>
                                        <p:strVal val="visible"/>
                                      </p:to>
                                    </p:set>
                                    <p:animEffect transition="in" filter="fade">
                                      <p:cBhvr>
                                        <p:cTn id="107" dur="1000"/>
                                        <p:tgtEl>
                                          <p:spTgt spid="67"/>
                                        </p:tgtEl>
                                      </p:cBhvr>
                                    </p:animEffect>
                                    <p:anim calcmode="lin" valueType="num">
                                      <p:cBhvr>
                                        <p:cTn id="108" dur="1000" fill="hold"/>
                                        <p:tgtEl>
                                          <p:spTgt spid="67"/>
                                        </p:tgtEl>
                                        <p:attrNameLst>
                                          <p:attrName>ppt_x</p:attrName>
                                        </p:attrNameLst>
                                      </p:cBhvr>
                                      <p:tavLst>
                                        <p:tav tm="0">
                                          <p:val>
                                            <p:strVal val="#ppt_x"/>
                                          </p:val>
                                        </p:tav>
                                        <p:tav tm="100000">
                                          <p:val>
                                            <p:strVal val="#ppt_x"/>
                                          </p:val>
                                        </p:tav>
                                      </p:tavLst>
                                    </p:anim>
                                    <p:anim calcmode="lin" valueType="num">
                                      <p:cBhvr>
                                        <p:cTn id="109" dur="1000" fill="hold"/>
                                        <p:tgtEl>
                                          <p:spTgt spid="6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 grpId="0" animBg="1"/>
      <p:bldP spid="39" grpId="0" animBg="1"/>
      <p:bldP spid="41" grpId="0" animBg="1"/>
      <p:bldP spid="43" grpId="0" animBg="1"/>
      <p:bldP spid="59" grpId="0"/>
      <p:bldP spid="60" grpId="0"/>
      <p:bldP spid="61" grpId="0"/>
      <p:bldP spid="62" grpId="0"/>
      <p:bldP spid="63" grpId="0"/>
      <p:bldP spid="64" grpId="0"/>
      <p:bldP spid="65" grpId="0"/>
      <p:bldP spid="66" grpId="0"/>
      <p:bldP spid="67"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1597</TotalTime>
  <Words>1408</Words>
  <Application>Microsoft Office PowerPoint</Application>
  <PresentationFormat>Widescreen</PresentationFormat>
  <Paragraphs>70</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346</cp:revision>
  <dcterms:created xsi:type="dcterms:W3CDTF">2016-09-28T22:08:47Z</dcterms:created>
  <dcterms:modified xsi:type="dcterms:W3CDTF">2018-12-22T22:19:51Z</dcterms:modified>
</cp:coreProperties>
</file>