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9670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5C33B798-4125-4D7E-B891-C0B29A6A6B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5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1410</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2018-12-22T22:18:54Z</dcterms:modified>
</cp:coreProperties>
</file>