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32334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9454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ED27B6F4-E041-4D36-8984-744FB6B43E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1317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2018-12-22T22:17:03Z</dcterms:modified>
</cp:coreProperties>
</file>