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0455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7A7A7A"/>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5C9AD3"/>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2"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FE4A1E"/>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44546B"/>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52657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52657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32651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91129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4D4D4D"/>
                </a:solidFill>
                <a:latin typeface="Bernard MT Condensed" panose="02050806060905020404" pitchFamily="18" charset="0"/>
              </a:rPr>
              <a:t>LOREM IPSUM</a:t>
            </a:r>
          </a:p>
          <a:p>
            <a:pPr algn="ctr"/>
            <a:endParaRPr lang="en-US" sz="5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0EA5D74A-9CC8-480F-A750-78AF97A38C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1383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2018-12-22T22:16:12Z</dcterms:modified>
</cp:coreProperties>
</file>