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0455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7A7A7A"/>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5C9AD3"/>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2"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FE4A1E"/>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44546B"/>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0EA5D74A-9CC8-480F-A750-78AF97A38C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1383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2018-12-22T22:16:12Z</dcterms:modified>
</cp:coreProperties>
</file>