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4898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a:off x="3668364" y="5404661"/>
            <a:ext cx="694505" cy="1216691"/>
            <a:chOff x="4360863" y="4009117"/>
            <a:chExt cx="422275" cy="739775"/>
          </a:xfrm>
          <a:solidFill>
            <a:srgbClr val="5C9AD3"/>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Rectangle 16"/>
            <p:cNvSpPr>
              <a:spLocks noChangeArrowheads="1"/>
            </p:cNvSpPr>
            <p:nvPr/>
          </p:nvSpPr>
          <p:spPr bwMode="auto">
            <a:xfrm>
              <a:off x="4360863" y="4320267"/>
              <a:ext cx="422275" cy="4286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p:nvPr/>
        </p:nvGrpSpPr>
        <p:grpSpPr>
          <a:xfrm>
            <a:off x="3996170" y="5404661"/>
            <a:ext cx="1154028" cy="1216691"/>
            <a:chOff x="4570413" y="4009117"/>
            <a:chExt cx="701675" cy="739775"/>
          </a:xfrm>
          <a:solidFill>
            <a:srgbClr val="44546B"/>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FE4A1E"/>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solidFill>
              <a:srgbClr val="FF7C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a:extLst>
              <a:ext uri="{FF2B5EF4-FFF2-40B4-BE49-F238E27FC236}">
                <a16:creationId xmlns:a16="http://schemas.microsoft.com/office/drawing/2014/main" id="{38DBF2F9-9F58-4DAB-B4C2-57D39B82B5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4166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1267</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2018-02-04T20:25:22Z</dcterms:modified>
</cp:coreProperties>
</file>