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749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FE4A1E"/>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FF72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5C9AD3"/>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a:extLst>
              <a:ext uri="{FF2B5EF4-FFF2-40B4-BE49-F238E27FC236}">
                <a16:creationId xmlns:a16="http://schemas.microsoft.com/office/drawing/2014/main" id="{6BEFDDD4-76F2-40EF-9769-CBD42BD14A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517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1436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2018-12-22T22:09:14Z</dcterms:modified>
</cp:coreProperties>
</file>