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472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FE4A1E"/>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FE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5C9AD3"/>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44546B"/>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7A7A7A"/>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2" name="Picture 101">
            <a:hlinkClick r:id="rId2"/>
            <a:extLst>
              <a:ext uri="{FF2B5EF4-FFF2-40B4-BE49-F238E27FC236}">
                <a16:creationId xmlns:a16="http://schemas.microsoft.com/office/drawing/2014/main" id="{7820384B-44EA-4D85-9198-82BC3163CD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65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2018-12-22T22:08:17Z</dcterms:modified>
</cp:coreProperties>
</file>