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5889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6632D7FD-B745-4BAF-852C-FABBE2CE26B9}"/>
              </a:ext>
            </a:extLst>
          </p:cNvPr>
          <p:cNvSpPr/>
          <p:nvPr/>
        </p:nvSpPr>
        <p:spPr>
          <a:xfrm flipH="1">
            <a:off x="1246411" y="2434512"/>
            <a:ext cx="4251223" cy="4194997"/>
          </a:xfrm>
          <a:custGeom>
            <a:avLst/>
            <a:gdLst>
              <a:gd name="connsiteX0" fmla="*/ 2793070 w 3880560"/>
              <a:gd name="connsiteY0" fmla="*/ 0 h 3829238"/>
              <a:gd name="connsiteX1" fmla="*/ 1897275 w 3880560"/>
              <a:gd name="connsiteY1" fmla="*/ 1162602 h 3829238"/>
              <a:gd name="connsiteX2" fmla="*/ 1896963 w 3880560"/>
              <a:gd name="connsiteY2" fmla="*/ 1163529 h 3829238"/>
              <a:gd name="connsiteX3" fmla="*/ 1791928 w 3880560"/>
              <a:gd name="connsiteY3" fmla="*/ 1096740 h 3829238"/>
              <a:gd name="connsiteX4" fmla="*/ 317050 w 3880560"/>
              <a:gd name="connsiteY4" fmla="*/ 676505 h 3829238"/>
              <a:gd name="connsiteX5" fmla="*/ 1602052 w 3880560"/>
              <a:gd name="connsiteY5" fmla="*/ 1303312 h 3829238"/>
              <a:gd name="connsiteX6" fmla="*/ 1753725 w 3880560"/>
              <a:gd name="connsiteY6" fmla="*/ 1564563 h 3829238"/>
              <a:gd name="connsiteX7" fmla="*/ 1763989 w 3880560"/>
              <a:gd name="connsiteY7" fmla="*/ 1607179 h 3829238"/>
              <a:gd name="connsiteX8" fmla="*/ 1763789 w 3880560"/>
              <a:gd name="connsiteY8" fmla="*/ 1607938 h 3829238"/>
              <a:gd name="connsiteX9" fmla="*/ 1586005 w 3880560"/>
              <a:gd name="connsiteY9" fmla="*/ 3097277 h 3829238"/>
              <a:gd name="connsiteX10" fmla="*/ 1567807 w 3880560"/>
              <a:gd name="connsiteY10" fmla="*/ 3266920 h 3829238"/>
              <a:gd name="connsiteX11" fmla="*/ 1364951 w 3880560"/>
              <a:gd name="connsiteY11" fmla="*/ 3294299 h 3829238"/>
              <a:gd name="connsiteX12" fmla="*/ 0 w 3880560"/>
              <a:gd name="connsiteY12" fmla="*/ 3829238 h 3829238"/>
              <a:gd name="connsiteX13" fmla="*/ 3873996 w 3880560"/>
              <a:gd name="connsiteY13" fmla="*/ 3672149 h 3829238"/>
              <a:gd name="connsiteX14" fmla="*/ 2498753 w 3880560"/>
              <a:gd name="connsiteY14" fmla="*/ 3265346 h 3829238"/>
              <a:gd name="connsiteX15" fmla="*/ 2344673 w 3880560"/>
              <a:gd name="connsiteY15" fmla="*/ 3250297 h 3829238"/>
              <a:gd name="connsiteX16" fmla="*/ 2272594 w 3880560"/>
              <a:gd name="connsiteY16" fmla="*/ 2982668 h 3829238"/>
              <a:gd name="connsiteX17" fmla="*/ 2162762 w 3880560"/>
              <a:gd name="connsiteY17" fmla="*/ 2039093 h 3829238"/>
              <a:gd name="connsiteX18" fmla="*/ 2164557 w 3880560"/>
              <a:gd name="connsiteY18" fmla="*/ 1956322 h 3829238"/>
              <a:gd name="connsiteX19" fmla="*/ 2191480 w 3880560"/>
              <a:gd name="connsiteY19" fmla="*/ 1898957 h 3829238"/>
              <a:gd name="connsiteX20" fmla="*/ 2363472 w 3880560"/>
              <a:gd name="connsiteY20" fmla="*/ 1700572 h 3829238"/>
              <a:gd name="connsiteX21" fmla="*/ 3880560 w 3880560"/>
              <a:gd name="connsiteY21" fmla="*/ 1183354 h 3829238"/>
              <a:gd name="connsiteX22" fmla="*/ 2335142 w 3880560"/>
              <a:gd name="connsiteY22" fmla="*/ 1387543 h 3829238"/>
              <a:gd name="connsiteX23" fmla="*/ 2204609 w 3880560"/>
              <a:gd name="connsiteY23" fmla="*/ 1449745 h 3829238"/>
              <a:gd name="connsiteX24" fmla="*/ 2212254 w 3880560"/>
              <a:gd name="connsiteY24" fmla="*/ 1392008 h 3829238"/>
              <a:gd name="connsiteX25" fmla="*/ 2793070 w 3880560"/>
              <a:gd name="connsiteY25" fmla="*/ 0 h 3829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880560" h="3829238">
                <a:moveTo>
                  <a:pt x="2793070" y="0"/>
                </a:moveTo>
                <a:cubicBezTo>
                  <a:pt x="2333994" y="314017"/>
                  <a:pt x="2062878" y="724175"/>
                  <a:pt x="1897275" y="1162602"/>
                </a:cubicBezTo>
                <a:lnTo>
                  <a:pt x="1896963" y="1163529"/>
                </a:lnTo>
                <a:lnTo>
                  <a:pt x="1791928" y="1096740"/>
                </a:lnTo>
                <a:cubicBezTo>
                  <a:pt x="1430754" y="859683"/>
                  <a:pt x="882718" y="480993"/>
                  <a:pt x="317050" y="676505"/>
                </a:cubicBezTo>
                <a:cubicBezTo>
                  <a:pt x="848751" y="664867"/>
                  <a:pt x="1253282" y="930312"/>
                  <a:pt x="1602052" y="1303312"/>
                </a:cubicBezTo>
                <a:cubicBezTo>
                  <a:pt x="1691371" y="1387555"/>
                  <a:pt x="1729009" y="1475585"/>
                  <a:pt x="1753725" y="1564563"/>
                </a:cubicBezTo>
                <a:lnTo>
                  <a:pt x="1763989" y="1607179"/>
                </a:lnTo>
                <a:lnTo>
                  <a:pt x="1763789" y="1607938"/>
                </a:lnTo>
                <a:cubicBezTo>
                  <a:pt x="1641962" y="2132625"/>
                  <a:pt x="1626342" y="2664997"/>
                  <a:pt x="1586005" y="3097277"/>
                </a:cubicBezTo>
                <a:lnTo>
                  <a:pt x="1567807" y="3266920"/>
                </a:lnTo>
                <a:lnTo>
                  <a:pt x="1364951" y="3294299"/>
                </a:lnTo>
                <a:cubicBezTo>
                  <a:pt x="514638" y="3442967"/>
                  <a:pt x="0" y="3829238"/>
                  <a:pt x="0" y="3829238"/>
                </a:cubicBezTo>
                <a:cubicBezTo>
                  <a:pt x="1459447" y="3227811"/>
                  <a:pt x="3873996" y="3672149"/>
                  <a:pt x="3873996" y="3672149"/>
                </a:cubicBezTo>
                <a:cubicBezTo>
                  <a:pt x="3382359" y="3439461"/>
                  <a:pt x="2920436" y="3316091"/>
                  <a:pt x="2498753" y="3265346"/>
                </a:cubicBezTo>
                <a:lnTo>
                  <a:pt x="2344673" y="3250297"/>
                </a:lnTo>
                <a:lnTo>
                  <a:pt x="2272594" y="2982668"/>
                </a:lnTo>
                <a:cubicBezTo>
                  <a:pt x="2203337" y="2682230"/>
                  <a:pt x="2164226" y="2362499"/>
                  <a:pt x="2162762" y="2039093"/>
                </a:cubicBezTo>
                <a:lnTo>
                  <a:pt x="2164557" y="1956322"/>
                </a:lnTo>
                <a:lnTo>
                  <a:pt x="2191480" y="1898957"/>
                </a:lnTo>
                <a:cubicBezTo>
                  <a:pt x="2228787" y="1828802"/>
                  <a:pt x="2280111" y="1761466"/>
                  <a:pt x="2363472" y="1700572"/>
                </a:cubicBezTo>
                <a:cubicBezTo>
                  <a:pt x="2803649" y="1334535"/>
                  <a:pt x="3290783" y="1095940"/>
                  <a:pt x="3880560" y="1183354"/>
                </a:cubicBezTo>
                <a:cubicBezTo>
                  <a:pt x="3278755" y="886661"/>
                  <a:pt x="2739287" y="1185785"/>
                  <a:pt x="2335142" y="1387543"/>
                </a:cubicBezTo>
                <a:lnTo>
                  <a:pt x="2204609" y="1449745"/>
                </a:lnTo>
                <a:lnTo>
                  <a:pt x="2212254" y="1392008"/>
                </a:lnTo>
                <a:cubicBezTo>
                  <a:pt x="2293247" y="892107"/>
                  <a:pt x="2477439" y="408509"/>
                  <a:pt x="279307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p>
        </p:txBody>
      </p:sp>
      <p:grpSp>
        <p:nvGrpSpPr>
          <p:cNvPr id="17" name="Group 16">
            <a:extLst>
              <a:ext uri="{FF2B5EF4-FFF2-40B4-BE49-F238E27FC236}">
                <a16:creationId xmlns:a16="http://schemas.microsoft.com/office/drawing/2014/main" id="{E9855C81-80A2-4E4B-8DED-962B7C0604B2}"/>
              </a:ext>
            </a:extLst>
          </p:cNvPr>
          <p:cNvGrpSpPr>
            <a:grpSpLocks noChangeAspect="1"/>
          </p:cNvGrpSpPr>
          <p:nvPr/>
        </p:nvGrpSpPr>
        <p:grpSpPr>
          <a:xfrm>
            <a:off x="4134913" y="2096250"/>
            <a:ext cx="1702961" cy="1702960"/>
            <a:chOff x="1587590" y="1600199"/>
            <a:chExt cx="2743200" cy="2743200"/>
          </a:xfrm>
        </p:grpSpPr>
        <p:grpSp>
          <p:nvGrpSpPr>
            <p:cNvPr id="18" name="Group 17">
              <a:extLst>
                <a:ext uri="{FF2B5EF4-FFF2-40B4-BE49-F238E27FC236}">
                  <a16:creationId xmlns:a16="http://schemas.microsoft.com/office/drawing/2014/main" id="{6AFD8528-A290-4302-A58E-EB34150B84A9}"/>
                </a:ext>
              </a:extLst>
            </p:cNvPr>
            <p:cNvGrpSpPr>
              <a:grpSpLocks noChangeAspect="1"/>
            </p:cNvGrpSpPr>
            <p:nvPr/>
          </p:nvGrpSpPr>
          <p:grpSpPr>
            <a:xfrm>
              <a:off x="1587590" y="1600199"/>
              <a:ext cx="2743200" cy="2743200"/>
              <a:chOff x="1867152" y="1408176"/>
              <a:chExt cx="2468880" cy="2468880"/>
            </a:xfrm>
            <a:effectLst>
              <a:outerShdw blurRad="63500" sx="102000" sy="102000" algn="ctr" rotWithShape="0">
                <a:prstClr val="black">
                  <a:alpha val="40000"/>
                </a:prstClr>
              </a:outerShdw>
            </a:effectLst>
          </p:grpSpPr>
          <p:sp>
            <p:nvSpPr>
              <p:cNvPr id="20" name="Oval 19">
                <a:extLst>
                  <a:ext uri="{FF2B5EF4-FFF2-40B4-BE49-F238E27FC236}">
                    <a16:creationId xmlns:a16="http://schemas.microsoft.com/office/drawing/2014/main" id="{A8F292B1-D848-492C-B452-1F9B9C1589F4}"/>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AF6584C5-B656-4C2C-B145-C5D14AD4D9D9}"/>
                  </a:ext>
                </a:extLst>
              </p:cNvPr>
              <p:cNvSpPr>
                <a:spLocks noChangeAspect="1"/>
              </p:cNvSpPr>
              <p:nvPr/>
            </p:nvSpPr>
            <p:spPr>
              <a:xfrm>
                <a:off x="1958592" y="1499616"/>
                <a:ext cx="2286000" cy="2286000"/>
              </a:xfrm>
              <a:prstGeom prst="ellips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Freeform 5">
              <a:extLst>
                <a:ext uri="{FF2B5EF4-FFF2-40B4-BE49-F238E27FC236}">
                  <a16:creationId xmlns:a16="http://schemas.microsoft.com/office/drawing/2014/main" id="{17CC0EFD-FA3C-46C0-831B-E482E8752D83}"/>
                </a:ext>
              </a:extLst>
            </p:cNvPr>
            <p:cNvSpPr>
              <a:spLocks noChangeAspect="1"/>
            </p:cNvSpPr>
            <p:nvPr/>
          </p:nvSpPr>
          <p:spPr>
            <a:xfrm>
              <a:off x="1691640"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5868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 name="Group 22">
            <a:extLst>
              <a:ext uri="{FF2B5EF4-FFF2-40B4-BE49-F238E27FC236}">
                <a16:creationId xmlns:a16="http://schemas.microsoft.com/office/drawing/2014/main" id="{092E8C21-9F87-4A82-B667-7CB78D438B54}"/>
              </a:ext>
            </a:extLst>
          </p:cNvPr>
          <p:cNvGrpSpPr>
            <a:grpSpLocks noChangeAspect="1"/>
          </p:cNvGrpSpPr>
          <p:nvPr/>
        </p:nvGrpSpPr>
        <p:grpSpPr>
          <a:xfrm>
            <a:off x="274404" y="3002071"/>
            <a:ext cx="1502612" cy="1502612"/>
            <a:chOff x="1587590" y="1600199"/>
            <a:chExt cx="2743200" cy="2743200"/>
          </a:xfrm>
        </p:grpSpPr>
        <p:grpSp>
          <p:nvGrpSpPr>
            <p:cNvPr id="24" name="Group 23">
              <a:extLst>
                <a:ext uri="{FF2B5EF4-FFF2-40B4-BE49-F238E27FC236}">
                  <a16:creationId xmlns:a16="http://schemas.microsoft.com/office/drawing/2014/main" id="{20542BF4-76DE-444E-AA56-5ACFF8B22751}"/>
                </a:ext>
              </a:extLst>
            </p:cNvPr>
            <p:cNvGrpSpPr>
              <a:grpSpLocks noChangeAspect="1"/>
            </p:cNvGrpSpPr>
            <p:nvPr/>
          </p:nvGrpSpPr>
          <p:grpSpPr>
            <a:xfrm>
              <a:off x="1587590" y="1600199"/>
              <a:ext cx="2743200" cy="2743200"/>
              <a:chOff x="1867152" y="1408176"/>
              <a:chExt cx="2468880" cy="2468880"/>
            </a:xfrm>
            <a:effectLst>
              <a:outerShdw blurRad="63500" sx="102000" sy="102000" algn="ctr" rotWithShape="0">
                <a:prstClr val="black">
                  <a:alpha val="40000"/>
                </a:prstClr>
              </a:outerShdw>
            </a:effectLst>
          </p:grpSpPr>
          <p:sp>
            <p:nvSpPr>
              <p:cNvPr id="26" name="Oval 25">
                <a:extLst>
                  <a:ext uri="{FF2B5EF4-FFF2-40B4-BE49-F238E27FC236}">
                    <a16:creationId xmlns:a16="http://schemas.microsoft.com/office/drawing/2014/main" id="{32200D26-A72B-4AFC-9F81-3A35CED336A3}"/>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47D3E4B0-3235-4658-A84E-81ED2057D5BA}"/>
                  </a:ext>
                </a:extLst>
              </p:cNvPr>
              <p:cNvSpPr>
                <a:spLocks noChangeAspect="1"/>
              </p:cNvSpPr>
              <p:nvPr/>
            </p:nvSpPr>
            <p:spPr>
              <a:xfrm>
                <a:off x="1958592" y="1499616"/>
                <a:ext cx="2286000" cy="2286000"/>
              </a:xfrm>
              <a:prstGeom prst="ellipse">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Freeform 5">
              <a:extLst>
                <a:ext uri="{FF2B5EF4-FFF2-40B4-BE49-F238E27FC236}">
                  <a16:creationId xmlns:a16="http://schemas.microsoft.com/office/drawing/2014/main" id="{996F913D-AD2A-4762-92FE-53B6EBB0E92D}"/>
                </a:ext>
              </a:extLst>
            </p:cNvPr>
            <p:cNvSpPr>
              <a:spLocks noChangeAspect="1"/>
            </p:cNvSpPr>
            <p:nvPr/>
          </p:nvSpPr>
          <p:spPr>
            <a:xfrm>
              <a:off x="1691640"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70AE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733FF474-B0A0-4BAD-8B41-88D1290C80F1}"/>
              </a:ext>
            </a:extLst>
          </p:cNvPr>
          <p:cNvGrpSpPr>
            <a:grpSpLocks noChangeAspect="1"/>
          </p:cNvGrpSpPr>
          <p:nvPr/>
        </p:nvGrpSpPr>
        <p:grpSpPr>
          <a:xfrm>
            <a:off x="1246411" y="626542"/>
            <a:ext cx="2404180" cy="2404179"/>
            <a:chOff x="1587590" y="1600199"/>
            <a:chExt cx="2743200" cy="2743200"/>
          </a:xfrm>
        </p:grpSpPr>
        <p:grpSp>
          <p:nvGrpSpPr>
            <p:cNvPr id="29" name="Group 28">
              <a:extLst>
                <a:ext uri="{FF2B5EF4-FFF2-40B4-BE49-F238E27FC236}">
                  <a16:creationId xmlns:a16="http://schemas.microsoft.com/office/drawing/2014/main" id="{B38C2692-A33A-46A4-B0C4-CFA3D0DB5156}"/>
                </a:ext>
              </a:extLst>
            </p:cNvPr>
            <p:cNvGrpSpPr>
              <a:grpSpLocks noChangeAspect="1"/>
            </p:cNvGrpSpPr>
            <p:nvPr/>
          </p:nvGrpSpPr>
          <p:grpSpPr>
            <a:xfrm>
              <a:off x="1587590" y="1600199"/>
              <a:ext cx="2743200" cy="2743200"/>
              <a:chOff x="1867152" y="1408176"/>
              <a:chExt cx="2468880" cy="2468880"/>
            </a:xfrm>
            <a:effectLst>
              <a:outerShdw blurRad="63500" sx="102000" sy="102000" algn="ctr" rotWithShape="0">
                <a:prstClr val="black">
                  <a:alpha val="40000"/>
                </a:prstClr>
              </a:outerShdw>
            </a:effectLst>
          </p:grpSpPr>
          <p:sp>
            <p:nvSpPr>
              <p:cNvPr id="31" name="Oval 30">
                <a:extLst>
                  <a:ext uri="{FF2B5EF4-FFF2-40B4-BE49-F238E27FC236}">
                    <a16:creationId xmlns:a16="http://schemas.microsoft.com/office/drawing/2014/main" id="{94703933-E1D8-4A95-B535-5510E6999958}"/>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A9DC9930-EAB2-4C80-9EB8-BEE36A60047C}"/>
                  </a:ext>
                </a:extLst>
              </p:cNvPr>
              <p:cNvSpPr>
                <a:spLocks noChangeAspect="1"/>
              </p:cNvSpPr>
              <p:nvPr/>
            </p:nvSpPr>
            <p:spPr>
              <a:xfrm>
                <a:off x="1958592" y="1499616"/>
                <a:ext cx="2286000" cy="2286000"/>
              </a:xfrm>
              <a:prstGeom prst="ellipse">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Freeform 5">
              <a:extLst>
                <a:ext uri="{FF2B5EF4-FFF2-40B4-BE49-F238E27FC236}">
                  <a16:creationId xmlns:a16="http://schemas.microsoft.com/office/drawing/2014/main" id="{2DFEEC04-796E-4244-9238-5066B697B73F}"/>
                </a:ext>
              </a:extLst>
            </p:cNvPr>
            <p:cNvSpPr>
              <a:spLocks noChangeAspect="1"/>
            </p:cNvSpPr>
            <p:nvPr/>
          </p:nvSpPr>
          <p:spPr>
            <a:xfrm>
              <a:off x="1691640"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FF6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TextBox 21">
            <a:extLst>
              <a:ext uri="{FF2B5EF4-FFF2-40B4-BE49-F238E27FC236}">
                <a16:creationId xmlns:a16="http://schemas.microsoft.com/office/drawing/2014/main" id="{CE7C1648-3966-4AD3-8A59-387B9800D191}"/>
              </a:ext>
            </a:extLst>
          </p:cNvPr>
          <p:cNvSpPr txBox="1"/>
          <p:nvPr/>
        </p:nvSpPr>
        <p:spPr>
          <a:xfrm>
            <a:off x="1325665" y="1054816"/>
            <a:ext cx="2226092" cy="15476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$7,183</a:t>
            </a:r>
          </a:p>
          <a:p>
            <a:pPr algn="ctr" defTabSz="1219170">
              <a:spcBef>
                <a:spcPct val="20000"/>
              </a:spcBef>
              <a:defRPr/>
            </a:pPr>
            <a:endParaRPr lang="en-US" sz="400" dirty="0">
              <a:solidFill>
                <a:schemeClr val="bg1"/>
              </a:solidFill>
              <a:latin typeface="Bernard MT Condensed" panose="02050806060905020404" pitchFamily="18" charset="0"/>
            </a:endParaRPr>
          </a:p>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a:t>
            </a:r>
          </a:p>
        </p:txBody>
      </p:sp>
      <p:sp>
        <p:nvSpPr>
          <p:cNvPr id="33" name="TextBox 32">
            <a:extLst>
              <a:ext uri="{FF2B5EF4-FFF2-40B4-BE49-F238E27FC236}">
                <a16:creationId xmlns:a16="http://schemas.microsoft.com/office/drawing/2014/main" id="{428836F2-7A50-4828-975E-322A6E0CF585}"/>
              </a:ext>
            </a:extLst>
          </p:cNvPr>
          <p:cNvSpPr txBox="1"/>
          <p:nvPr/>
        </p:nvSpPr>
        <p:spPr>
          <a:xfrm>
            <a:off x="260034" y="3368616"/>
            <a:ext cx="1502612" cy="735041"/>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$2,459</a:t>
            </a:r>
          </a:p>
          <a:p>
            <a:pPr algn="ctr" defTabSz="1219170">
              <a:spcBef>
                <a:spcPct val="20000"/>
              </a:spcBef>
              <a:defRPr/>
            </a:pPr>
            <a:r>
              <a:rPr lang="en-US" sz="1600" dirty="0">
                <a:solidFill>
                  <a:schemeClr val="bg1"/>
                </a:solidFill>
                <a:latin typeface="Bernard MT Condensed" panose="02050806060905020404" pitchFamily="18" charset="0"/>
              </a:rPr>
              <a:t>LOREM IPSUM</a:t>
            </a:r>
            <a:endParaRPr lang="en-US" sz="16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chemeClr val="bg1"/>
              </a:solidFill>
              <a:latin typeface="Candara" panose="020E0502030303020204" pitchFamily="34" charset="0"/>
            </a:endParaRPr>
          </a:p>
        </p:txBody>
      </p:sp>
      <p:sp>
        <p:nvSpPr>
          <p:cNvPr id="34" name="TextBox 33">
            <a:extLst>
              <a:ext uri="{FF2B5EF4-FFF2-40B4-BE49-F238E27FC236}">
                <a16:creationId xmlns:a16="http://schemas.microsoft.com/office/drawing/2014/main" id="{87EE84BC-09DC-4D60-B2E1-86AC8D26EA85}"/>
              </a:ext>
            </a:extLst>
          </p:cNvPr>
          <p:cNvSpPr txBox="1"/>
          <p:nvPr/>
        </p:nvSpPr>
        <p:spPr>
          <a:xfrm>
            <a:off x="4253623" y="2588399"/>
            <a:ext cx="1493431" cy="772129"/>
          </a:xfrm>
          <a:prstGeom prst="rect">
            <a:avLst/>
          </a:prstGeom>
          <a:noFill/>
        </p:spPr>
        <p:txBody>
          <a:bodyPr wrap="square" rtlCol="0">
            <a:spAutoFit/>
          </a:bodyPr>
          <a:lstStyle/>
          <a:p>
            <a:pPr algn="ctr" defTabSz="1219170">
              <a:spcBef>
                <a:spcPct val="20000"/>
              </a:spcBef>
              <a:defRPr/>
            </a:pPr>
            <a:r>
              <a:rPr lang="en-US" sz="1700" dirty="0">
                <a:solidFill>
                  <a:schemeClr val="bg1"/>
                </a:solidFill>
                <a:latin typeface="Bernard MT Condensed" panose="02050806060905020404" pitchFamily="18" charset="0"/>
              </a:rPr>
              <a:t>3,681</a:t>
            </a:r>
          </a:p>
          <a:p>
            <a:pPr algn="ctr" defTabSz="1219170">
              <a:spcBef>
                <a:spcPct val="20000"/>
              </a:spcBef>
              <a:defRPr/>
            </a:pPr>
            <a:r>
              <a:rPr lang="en-US" sz="1700" dirty="0">
                <a:solidFill>
                  <a:schemeClr val="bg1"/>
                </a:solidFill>
                <a:latin typeface="Bernard MT Condensed" panose="02050806060905020404" pitchFamily="18" charset="0"/>
              </a:rPr>
              <a:t>LOREM IPSUM</a:t>
            </a:r>
            <a:endParaRPr lang="en-US" sz="17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chemeClr val="bg1"/>
              </a:solidFill>
              <a:latin typeface="Candara" panose="020E0502030303020204" pitchFamily="34" charset="0"/>
            </a:endParaRPr>
          </a:p>
        </p:txBody>
      </p:sp>
      <p:grpSp>
        <p:nvGrpSpPr>
          <p:cNvPr id="55" name="Group 54">
            <a:extLst>
              <a:ext uri="{FF2B5EF4-FFF2-40B4-BE49-F238E27FC236}">
                <a16:creationId xmlns:a16="http://schemas.microsoft.com/office/drawing/2014/main" id="{FC35F31A-1424-480C-88A7-A14BBEF2FC96}"/>
              </a:ext>
            </a:extLst>
          </p:cNvPr>
          <p:cNvGrpSpPr/>
          <p:nvPr/>
        </p:nvGrpSpPr>
        <p:grpSpPr>
          <a:xfrm>
            <a:off x="6279834" y="2255520"/>
            <a:ext cx="1097276" cy="1097280"/>
            <a:chOff x="6470619" y="1868857"/>
            <a:chExt cx="1097276" cy="1097280"/>
          </a:xfrm>
        </p:grpSpPr>
        <p:grpSp>
          <p:nvGrpSpPr>
            <p:cNvPr id="39" name="Group 38">
              <a:extLst>
                <a:ext uri="{FF2B5EF4-FFF2-40B4-BE49-F238E27FC236}">
                  <a16:creationId xmlns:a16="http://schemas.microsoft.com/office/drawing/2014/main" id="{A978E49E-4ED4-48E9-9171-C10EE5D6C983}"/>
                </a:ext>
              </a:extLst>
            </p:cNvPr>
            <p:cNvGrpSpPr>
              <a:grpSpLocks noChangeAspect="1"/>
            </p:cNvGrpSpPr>
            <p:nvPr/>
          </p:nvGrpSpPr>
          <p:grpSpPr>
            <a:xfrm>
              <a:off x="6470619" y="1868857"/>
              <a:ext cx="1097276" cy="1097280"/>
              <a:chOff x="3241866" y="1103796"/>
              <a:chExt cx="4627785" cy="4627785"/>
            </a:xfrm>
            <a:effectLst>
              <a:outerShdw blurRad="50800" dist="38100" dir="2700000" algn="tl" rotWithShape="0">
                <a:prstClr val="black">
                  <a:alpha val="40000"/>
                </a:prstClr>
              </a:outerShdw>
            </a:effectLst>
          </p:grpSpPr>
          <p:sp>
            <p:nvSpPr>
              <p:cNvPr id="41" name="Oval 40">
                <a:extLst>
                  <a:ext uri="{FF2B5EF4-FFF2-40B4-BE49-F238E27FC236}">
                    <a16:creationId xmlns:a16="http://schemas.microsoft.com/office/drawing/2014/main" id="{BF146649-7AD4-4FC5-B3FB-3B88D981353B}"/>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74190E63-6F21-4F1B-AC86-413713B77C71}"/>
                  </a:ext>
                </a:extLst>
              </p:cNvPr>
              <p:cNvSpPr>
                <a:spLocks noChangeAspect="1"/>
              </p:cNvSpPr>
              <p:nvPr/>
            </p:nvSpPr>
            <p:spPr>
              <a:xfrm>
                <a:off x="3627512" y="1489445"/>
                <a:ext cx="3856489" cy="3856488"/>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5" name="Graphic 34" descr="Microscope">
              <a:extLst>
                <a:ext uri="{FF2B5EF4-FFF2-40B4-BE49-F238E27FC236}">
                  <a16:creationId xmlns:a16="http://schemas.microsoft.com/office/drawing/2014/main" id="{18C778B5-8C5F-4FA3-AA55-0DC71545566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22076" y="2120317"/>
              <a:ext cx="594360" cy="594360"/>
            </a:xfrm>
            <a:prstGeom prst="rect">
              <a:avLst/>
            </a:prstGeom>
          </p:spPr>
        </p:pic>
      </p:grpSp>
      <p:grpSp>
        <p:nvGrpSpPr>
          <p:cNvPr id="53" name="Group 52">
            <a:extLst>
              <a:ext uri="{FF2B5EF4-FFF2-40B4-BE49-F238E27FC236}">
                <a16:creationId xmlns:a16="http://schemas.microsoft.com/office/drawing/2014/main" id="{F7EDF6AB-5676-482D-9AD3-BB1057CEDB29}"/>
              </a:ext>
            </a:extLst>
          </p:cNvPr>
          <p:cNvGrpSpPr/>
          <p:nvPr/>
        </p:nvGrpSpPr>
        <p:grpSpPr>
          <a:xfrm>
            <a:off x="6283167" y="5151120"/>
            <a:ext cx="1097276" cy="1097280"/>
            <a:chOff x="10144315" y="1870184"/>
            <a:chExt cx="1097276" cy="1097280"/>
          </a:xfrm>
        </p:grpSpPr>
        <p:grpSp>
          <p:nvGrpSpPr>
            <p:cNvPr id="47" name="Group 46">
              <a:extLst>
                <a:ext uri="{FF2B5EF4-FFF2-40B4-BE49-F238E27FC236}">
                  <a16:creationId xmlns:a16="http://schemas.microsoft.com/office/drawing/2014/main" id="{0EAA9865-22AD-4358-A660-E1D9990AA1E2}"/>
                </a:ext>
              </a:extLst>
            </p:cNvPr>
            <p:cNvGrpSpPr>
              <a:grpSpLocks noChangeAspect="1"/>
            </p:cNvGrpSpPr>
            <p:nvPr/>
          </p:nvGrpSpPr>
          <p:grpSpPr>
            <a:xfrm>
              <a:off x="10144315" y="1870184"/>
              <a:ext cx="1097276" cy="1097280"/>
              <a:chOff x="3241866" y="1103796"/>
              <a:chExt cx="4627785" cy="4627785"/>
            </a:xfrm>
            <a:effectLst>
              <a:outerShdw blurRad="50800" dist="38100" dir="2700000" algn="tl" rotWithShape="0">
                <a:prstClr val="black">
                  <a:alpha val="40000"/>
                </a:prstClr>
              </a:outerShdw>
            </a:effectLst>
          </p:grpSpPr>
          <p:sp>
            <p:nvSpPr>
              <p:cNvPr id="48" name="Oval 47">
                <a:extLst>
                  <a:ext uri="{FF2B5EF4-FFF2-40B4-BE49-F238E27FC236}">
                    <a16:creationId xmlns:a16="http://schemas.microsoft.com/office/drawing/2014/main" id="{887EE976-890C-430C-BE23-0BF6E90982DD}"/>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D98C141F-1936-4DAE-B988-66D4426F7065}"/>
                  </a:ext>
                </a:extLst>
              </p:cNvPr>
              <p:cNvSpPr>
                <a:spLocks noChangeAspect="1"/>
              </p:cNvSpPr>
              <p:nvPr/>
            </p:nvSpPr>
            <p:spPr>
              <a:xfrm>
                <a:off x="3627512" y="1489445"/>
                <a:ext cx="3856489" cy="3856488"/>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 name="Graphic 2" descr="Flask">
              <a:extLst>
                <a:ext uri="{FF2B5EF4-FFF2-40B4-BE49-F238E27FC236}">
                  <a16:creationId xmlns:a16="http://schemas.microsoft.com/office/drawing/2014/main" id="{1B319CEA-3211-4BB0-B031-2B999614660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05872" y="2139696"/>
              <a:ext cx="585216" cy="585216"/>
            </a:xfrm>
            <a:prstGeom prst="rect">
              <a:avLst/>
            </a:prstGeom>
          </p:spPr>
        </p:pic>
      </p:grpSp>
      <p:grpSp>
        <p:nvGrpSpPr>
          <p:cNvPr id="54" name="Group 53">
            <a:extLst>
              <a:ext uri="{FF2B5EF4-FFF2-40B4-BE49-F238E27FC236}">
                <a16:creationId xmlns:a16="http://schemas.microsoft.com/office/drawing/2014/main" id="{E744BFBF-796F-4FF0-9645-EA5C11068676}"/>
              </a:ext>
            </a:extLst>
          </p:cNvPr>
          <p:cNvGrpSpPr/>
          <p:nvPr/>
        </p:nvGrpSpPr>
        <p:grpSpPr>
          <a:xfrm>
            <a:off x="6283167" y="3703320"/>
            <a:ext cx="1097276" cy="1097280"/>
            <a:chOff x="8365742" y="1868857"/>
            <a:chExt cx="1097276" cy="1097280"/>
          </a:xfrm>
        </p:grpSpPr>
        <p:grpSp>
          <p:nvGrpSpPr>
            <p:cNvPr id="44" name="Group 43">
              <a:extLst>
                <a:ext uri="{FF2B5EF4-FFF2-40B4-BE49-F238E27FC236}">
                  <a16:creationId xmlns:a16="http://schemas.microsoft.com/office/drawing/2014/main" id="{F12C7F8F-1FFC-4851-BC2D-7B1708407861}"/>
                </a:ext>
              </a:extLst>
            </p:cNvPr>
            <p:cNvGrpSpPr>
              <a:grpSpLocks noChangeAspect="1"/>
            </p:cNvGrpSpPr>
            <p:nvPr/>
          </p:nvGrpSpPr>
          <p:grpSpPr>
            <a:xfrm>
              <a:off x="8365742" y="1868857"/>
              <a:ext cx="1097276" cy="1097280"/>
              <a:chOff x="3241866" y="1103796"/>
              <a:chExt cx="4627785" cy="4627785"/>
            </a:xfrm>
            <a:effectLst>
              <a:outerShdw blurRad="50800" dist="38100" dir="2700000" algn="tl" rotWithShape="0">
                <a:prstClr val="black">
                  <a:alpha val="40000"/>
                </a:prstClr>
              </a:outerShdw>
            </a:effectLst>
          </p:grpSpPr>
          <p:sp>
            <p:nvSpPr>
              <p:cNvPr id="45" name="Oval 44">
                <a:extLst>
                  <a:ext uri="{FF2B5EF4-FFF2-40B4-BE49-F238E27FC236}">
                    <a16:creationId xmlns:a16="http://schemas.microsoft.com/office/drawing/2014/main" id="{E5DEC9F0-AA11-45A8-8202-2E4FB865835C}"/>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0222530C-465D-4AE0-9CF3-B7AF845B6D8A}"/>
                  </a:ext>
                </a:extLst>
              </p:cNvPr>
              <p:cNvSpPr>
                <a:spLocks noChangeAspect="1"/>
              </p:cNvSpPr>
              <p:nvPr/>
            </p:nvSpPr>
            <p:spPr>
              <a:xfrm>
                <a:off x="3627512" y="1489445"/>
                <a:ext cx="3856489" cy="3856488"/>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7" name="Graphic 36" descr="Test tubes">
              <a:extLst>
                <a:ext uri="{FF2B5EF4-FFF2-40B4-BE49-F238E27FC236}">
                  <a16:creationId xmlns:a16="http://schemas.microsoft.com/office/drawing/2014/main" id="{30D10944-11E0-481A-83C7-FD70C03188C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640059" y="2143178"/>
              <a:ext cx="548640" cy="548640"/>
            </a:xfrm>
            <a:prstGeom prst="rect">
              <a:avLst/>
            </a:prstGeom>
          </p:spPr>
        </p:pic>
      </p:grpSp>
      <p:sp>
        <p:nvSpPr>
          <p:cNvPr id="52" name="TextBox 51">
            <a:extLst>
              <a:ext uri="{FF2B5EF4-FFF2-40B4-BE49-F238E27FC236}">
                <a16:creationId xmlns:a16="http://schemas.microsoft.com/office/drawing/2014/main" id="{4C5A3C4E-32D2-4AB0-8E50-885C4CC0D267}"/>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56" name="TextBox 55">
            <a:extLst>
              <a:ext uri="{FF2B5EF4-FFF2-40B4-BE49-F238E27FC236}">
                <a16:creationId xmlns:a16="http://schemas.microsoft.com/office/drawing/2014/main" id="{74C2EB72-A05A-4EE2-B7BC-E542408B0BC6}"/>
              </a:ext>
            </a:extLst>
          </p:cNvPr>
          <p:cNvSpPr txBox="1"/>
          <p:nvPr/>
        </p:nvSpPr>
        <p:spPr>
          <a:xfrm>
            <a:off x="7407602" y="2266168"/>
            <a:ext cx="4631721" cy="1040285"/>
          </a:xfrm>
          <a:prstGeom prst="rect">
            <a:avLst/>
          </a:prstGeom>
          <a:noFill/>
        </p:spPr>
        <p:txBody>
          <a:bodyPr wrap="square" rtlCol="0">
            <a:spAutoFit/>
          </a:bodyPr>
          <a:lstStyle/>
          <a:p>
            <a:pPr defTabSz="1219170">
              <a:spcBef>
                <a:spcPct val="20000"/>
              </a:spcBef>
              <a:defRPr/>
            </a:pPr>
            <a:r>
              <a:rPr lang="en-US" sz="1600" dirty="0">
                <a:solidFill>
                  <a:srgbClr val="FE4A1E"/>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7" name="TextBox 56">
            <a:extLst>
              <a:ext uri="{FF2B5EF4-FFF2-40B4-BE49-F238E27FC236}">
                <a16:creationId xmlns:a16="http://schemas.microsoft.com/office/drawing/2014/main" id="{DF62E766-98E1-41EA-8C25-851E683C382D}"/>
              </a:ext>
            </a:extLst>
          </p:cNvPr>
          <p:cNvSpPr txBox="1"/>
          <p:nvPr/>
        </p:nvSpPr>
        <p:spPr>
          <a:xfrm>
            <a:off x="7407879" y="3729437"/>
            <a:ext cx="4631721" cy="1040285"/>
          </a:xfrm>
          <a:prstGeom prst="rect">
            <a:avLst/>
          </a:prstGeom>
          <a:noFill/>
        </p:spPr>
        <p:txBody>
          <a:bodyPr wrap="square" rtlCol="0">
            <a:spAutoFit/>
          </a:bodyPr>
          <a:lstStyle/>
          <a:p>
            <a:pPr defTabSz="1219170">
              <a:spcBef>
                <a:spcPct val="20000"/>
              </a:spcBef>
              <a:defRPr/>
            </a:pPr>
            <a:r>
              <a:rPr lang="en-US" sz="1600" dirty="0">
                <a:solidFill>
                  <a:srgbClr val="5C9AD3"/>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8" name="TextBox 57">
            <a:extLst>
              <a:ext uri="{FF2B5EF4-FFF2-40B4-BE49-F238E27FC236}">
                <a16:creationId xmlns:a16="http://schemas.microsoft.com/office/drawing/2014/main" id="{CE314F44-F562-46A6-BDC0-0B36101201EB}"/>
              </a:ext>
            </a:extLst>
          </p:cNvPr>
          <p:cNvSpPr txBox="1"/>
          <p:nvPr/>
        </p:nvSpPr>
        <p:spPr>
          <a:xfrm>
            <a:off x="7407879" y="5179617"/>
            <a:ext cx="4631721" cy="1040285"/>
          </a:xfrm>
          <a:prstGeom prst="rect">
            <a:avLst/>
          </a:prstGeom>
          <a:noFill/>
        </p:spPr>
        <p:txBody>
          <a:bodyPr wrap="square" rtlCol="0">
            <a:spAutoFit/>
          </a:bodyPr>
          <a:lstStyle/>
          <a:p>
            <a:pPr defTabSz="1219170">
              <a:spcBef>
                <a:spcPct val="20000"/>
              </a:spcBef>
              <a:defRPr/>
            </a:pPr>
            <a:r>
              <a:rPr lang="en-US" sz="1600" dirty="0">
                <a:solidFill>
                  <a:srgbClr val="44546B"/>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40" name="Picture 39">
            <a:hlinkClick r:id="rId8"/>
            <a:extLst>
              <a:ext uri="{FF2B5EF4-FFF2-40B4-BE49-F238E27FC236}">
                <a16:creationId xmlns:a16="http://schemas.microsoft.com/office/drawing/2014/main" id="{2115D3E2-59C2-40B7-8C79-B5836AD9002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30850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right)">
                                      <p:cBhvr>
                                        <p:cTn id="7" dur="500"/>
                                        <p:tgtEl>
                                          <p:spTgt spid="5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528" fill="hold" nodeType="after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p:cTn id="17" dur="500" fill="hold"/>
                                        <p:tgtEl>
                                          <p:spTgt spid="28"/>
                                        </p:tgtEl>
                                        <p:attrNameLst>
                                          <p:attrName>ppt_w</p:attrName>
                                        </p:attrNameLst>
                                      </p:cBhvr>
                                      <p:tavLst>
                                        <p:tav tm="0">
                                          <p:val>
                                            <p:fltVal val="0"/>
                                          </p:val>
                                        </p:tav>
                                        <p:tav tm="100000">
                                          <p:val>
                                            <p:strVal val="#ppt_w"/>
                                          </p:val>
                                        </p:tav>
                                      </p:tavLst>
                                    </p:anim>
                                    <p:anim calcmode="lin" valueType="num">
                                      <p:cBhvr>
                                        <p:cTn id="18" dur="500" fill="hold"/>
                                        <p:tgtEl>
                                          <p:spTgt spid="28"/>
                                        </p:tgtEl>
                                        <p:attrNameLst>
                                          <p:attrName>ppt_h</p:attrName>
                                        </p:attrNameLst>
                                      </p:cBhvr>
                                      <p:tavLst>
                                        <p:tav tm="0">
                                          <p:val>
                                            <p:fltVal val="0"/>
                                          </p:val>
                                        </p:tav>
                                        <p:tav tm="100000">
                                          <p:val>
                                            <p:strVal val="#ppt_h"/>
                                          </p:val>
                                        </p:tav>
                                      </p:tavLst>
                                    </p:anim>
                                    <p:animEffect transition="in" filter="fade">
                                      <p:cBhvr>
                                        <p:cTn id="19" dur="500"/>
                                        <p:tgtEl>
                                          <p:spTgt spid="28"/>
                                        </p:tgtEl>
                                      </p:cBhvr>
                                    </p:animEffect>
                                    <p:anim calcmode="lin" valueType="num">
                                      <p:cBhvr>
                                        <p:cTn id="20" dur="500" fill="hold"/>
                                        <p:tgtEl>
                                          <p:spTgt spid="28"/>
                                        </p:tgtEl>
                                        <p:attrNameLst>
                                          <p:attrName>ppt_x</p:attrName>
                                        </p:attrNameLst>
                                      </p:cBhvr>
                                      <p:tavLst>
                                        <p:tav tm="0">
                                          <p:val>
                                            <p:fltVal val="0.5"/>
                                          </p:val>
                                        </p:tav>
                                        <p:tav tm="100000">
                                          <p:val>
                                            <p:strVal val="#ppt_x"/>
                                          </p:val>
                                        </p:tav>
                                      </p:tavLst>
                                    </p:anim>
                                    <p:anim calcmode="lin" valueType="num">
                                      <p:cBhvr>
                                        <p:cTn id="21" dur="500" fill="hold"/>
                                        <p:tgtEl>
                                          <p:spTgt spid="28"/>
                                        </p:tgtEl>
                                        <p:attrNameLst>
                                          <p:attrName>ppt_y</p:attrName>
                                        </p:attrNameLst>
                                      </p:cBhvr>
                                      <p:tavLst>
                                        <p:tav tm="0">
                                          <p:val>
                                            <p:fltVal val="0.5"/>
                                          </p:val>
                                        </p:tav>
                                        <p:tav tm="100000">
                                          <p:val>
                                            <p:strVal val="#ppt_y"/>
                                          </p:val>
                                        </p:tav>
                                      </p:tavLst>
                                    </p:anim>
                                  </p:childTnLst>
                                </p:cTn>
                              </p:par>
                            </p:childTnLst>
                          </p:cTn>
                        </p:par>
                        <p:par>
                          <p:cTn id="22" fill="hold">
                            <p:stCondLst>
                              <p:cond delay="2000"/>
                            </p:stCondLst>
                            <p:childTnLst>
                              <p:par>
                                <p:cTn id="23" presetID="22" presetClass="entr" presetSubtype="1" fill="hold" grpId="0" nodeType="after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wipe(up)">
                                      <p:cBhvr>
                                        <p:cTn id="25" dur="500"/>
                                        <p:tgtEl>
                                          <p:spTgt spid="22"/>
                                        </p:tgtEl>
                                      </p:cBhvr>
                                    </p:animEffect>
                                  </p:childTnLst>
                                </p:cTn>
                              </p:par>
                            </p:childTnLst>
                          </p:cTn>
                        </p:par>
                        <p:par>
                          <p:cTn id="26" fill="hold">
                            <p:stCondLst>
                              <p:cond delay="2500"/>
                            </p:stCondLst>
                            <p:childTnLst>
                              <p:par>
                                <p:cTn id="27" presetID="37" presetClass="entr" presetSubtype="0" fill="hold" nodeType="afterEffect">
                                  <p:stCondLst>
                                    <p:cond delay="0"/>
                                  </p:stCondLst>
                                  <p:childTnLst>
                                    <p:set>
                                      <p:cBhvr>
                                        <p:cTn id="28" dur="1" fill="hold">
                                          <p:stCondLst>
                                            <p:cond delay="0"/>
                                          </p:stCondLst>
                                        </p:cTn>
                                        <p:tgtEl>
                                          <p:spTgt spid="55"/>
                                        </p:tgtEl>
                                        <p:attrNameLst>
                                          <p:attrName>style.visibility</p:attrName>
                                        </p:attrNameLst>
                                      </p:cBhvr>
                                      <p:to>
                                        <p:strVal val="visible"/>
                                      </p:to>
                                    </p:set>
                                    <p:animEffect transition="in" filter="fade">
                                      <p:cBhvr>
                                        <p:cTn id="29" dur="1000"/>
                                        <p:tgtEl>
                                          <p:spTgt spid="55"/>
                                        </p:tgtEl>
                                      </p:cBhvr>
                                    </p:animEffect>
                                    <p:anim calcmode="lin" valueType="num">
                                      <p:cBhvr>
                                        <p:cTn id="30" dur="1000" fill="hold"/>
                                        <p:tgtEl>
                                          <p:spTgt spid="55"/>
                                        </p:tgtEl>
                                        <p:attrNameLst>
                                          <p:attrName>ppt_x</p:attrName>
                                        </p:attrNameLst>
                                      </p:cBhvr>
                                      <p:tavLst>
                                        <p:tav tm="0">
                                          <p:val>
                                            <p:strVal val="#ppt_x"/>
                                          </p:val>
                                        </p:tav>
                                        <p:tav tm="100000">
                                          <p:val>
                                            <p:strVal val="#ppt_x"/>
                                          </p:val>
                                        </p:tav>
                                      </p:tavLst>
                                    </p:anim>
                                    <p:anim calcmode="lin" valueType="num">
                                      <p:cBhvr>
                                        <p:cTn id="31" dur="900" decel="100000" fill="hold"/>
                                        <p:tgtEl>
                                          <p:spTgt spid="55"/>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55"/>
                                        </p:tgtEl>
                                        <p:attrNameLst>
                                          <p:attrName>ppt_y</p:attrName>
                                        </p:attrNameLst>
                                      </p:cBhvr>
                                      <p:tavLst>
                                        <p:tav tm="0">
                                          <p:val>
                                            <p:strVal val="#ppt_y-.03"/>
                                          </p:val>
                                        </p:tav>
                                        <p:tav tm="100000">
                                          <p:val>
                                            <p:strVal val="#ppt_y"/>
                                          </p:val>
                                        </p:tav>
                                      </p:tavLst>
                                    </p:anim>
                                  </p:childTnLst>
                                </p:cTn>
                              </p:par>
                            </p:childTnLst>
                          </p:cTn>
                        </p:par>
                        <p:par>
                          <p:cTn id="33" fill="hold">
                            <p:stCondLst>
                              <p:cond delay="3500"/>
                            </p:stCondLst>
                            <p:childTnLst>
                              <p:par>
                                <p:cTn id="34" presetID="22" presetClass="entr" presetSubtype="8" fill="hold" grpId="0" nodeType="afterEffect">
                                  <p:stCondLst>
                                    <p:cond delay="0"/>
                                  </p:stCondLst>
                                  <p:childTnLst>
                                    <p:set>
                                      <p:cBhvr>
                                        <p:cTn id="35" dur="1" fill="hold">
                                          <p:stCondLst>
                                            <p:cond delay="0"/>
                                          </p:stCondLst>
                                        </p:cTn>
                                        <p:tgtEl>
                                          <p:spTgt spid="56"/>
                                        </p:tgtEl>
                                        <p:attrNameLst>
                                          <p:attrName>style.visibility</p:attrName>
                                        </p:attrNameLst>
                                      </p:cBhvr>
                                      <p:to>
                                        <p:strVal val="visible"/>
                                      </p:to>
                                    </p:set>
                                    <p:animEffect transition="in" filter="wipe(left)">
                                      <p:cBhvr>
                                        <p:cTn id="36" dur="500"/>
                                        <p:tgtEl>
                                          <p:spTgt spid="56"/>
                                        </p:tgtEl>
                                      </p:cBhvr>
                                    </p:animEffect>
                                  </p:childTnLst>
                                </p:cTn>
                              </p:par>
                            </p:childTnLst>
                          </p:cTn>
                        </p:par>
                        <p:par>
                          <p:cTn id="37" fill="hold">
                            <p:stCondLst>
                              <p:cond delay="4000"/>
                            </p:stCondLst>
                            <p:childTnLst>
                              <p:par>
                                <p:cTn id="38" presetID="53" presetClass="entr" presetSubtype="528" fill="hold" nodeType="afterEffect">
                                  <p:stCondLst>
                                    <p:cond delay="0"/>
                                  </p:stCondLst>
                                  <p:childTnLst>
                                    <p:set>
                                      <p:cBhvr>
                                        <p:cTn id="39" dur="1" fill="hold">
                                          <p:stCondLst>
                                            <p:cond delay="0"/>
                                          </p:stCondLst>
                                        </p:cTn>
                                        <p:tgtEl>
                                          <p:spTgt spid="23"/>
                                        </p:tgtEl>
                                        <p:attrNameLst>
                                          <p:attrName>style.visibility</p:attrName>
                                        </p:attrNameLst>
                                      </p:cBhvr>
                                      <p:to>
                                        <p:strVal val="visible"/>
                                      </p:to>
                                    </p:set>
                                    <p:anim calcmode="lin" valueType="num">
                                      <p:cBhvr>
                                        <p:cTn id="40" dur="500" fill="hold"/>
                                        <p:tgtEl>
                                          <p:spTgt spid="23"/>
                                        </p:tgtEl>
                                        <p:attrNameLst>
                                          <p:attrName>ppt_w</p:attrName>
                                        </p:attrNameLst>
                                      </p:cBhvr>
                                      <p:tavLst>
                                        <p:tav tm="0">
                                          <p:val>
                                            <p:fltVal val="0"/>
                                          </p:val>
                                        </p:tav>
                                        <p:tav tm="100000">
                                          <p:val>
                                            <p:strVal val="#ppt_w"/>
                                          </p:val>
                                        </p:tav>
                                      </p:tavLst>
                                    </p:anim>
                                    <p:anim calcmode="lin" valueType="num">
                                      <p:cBhvr>
                                        <p:cTn id="41" dur="500" fill="hold"/>
                                        <p:tgtEl>
                                          <p:spTgt spid="23"/>
                                        </p:tgtEl>
                                        <p:attrNameLst>
                                          <p:attrName>ppt_h</p:attrName>
                                        </p:attrNameLst>
                                      </p:cBhvr>
                                      <p:tavLst>
                                        <p:tav tm="0">
                                          <p:val>
                                            <p:fltVal val="0"/>
                                          </p:val>
                                        </p:tav>
                                        <p:tav tm="100000">
                                          <p:val>
                                            <p:strVal val="#ppt_h"/>
                                          </p:val>
                                        </p:tav>
                                      </p:tavLst>
                                    </p:anim>
                                    <p:animEffect transition="in" filter="fade">
                                      <p:cBhvr>
                                        <p:cTn id="42" dur="500"/>
                                        <p:tgtEl>
                                          <p:spTgt spid="23"/>
                                        </p:tgtEl>
                                      </p:cBhvr>
                                    </p:animEffect>
                                    <p:anim calcmode="lin" valueType="num">
                                      <p:cBhvr>
                                        <p:cTn id="43" dur="500" fill="hold"/>
                                        <p:tgtEl>
                                          <p:spTgt spid="23"/>
                                        </p:tgtEl>
                                        <p:attrNameLst>
                                          <p:attrName>ppt_x</p:attrName>
                                        </p:attrNameLst>
                                      </p:cBhvr>
                                      <p:tavLst>
                                        <p:tav tm="0">
                                          <p:val>
                                            <p:fltVal val="0.5"/>
                                          </p:val>
                                        </p:tav>
                                        <p:tav tm="100000">
                                          <p:val>
                                            <p:strVal val="#ppt_x"/>
                                          </p:val>
                                        </p:tav>
                                      </p:tavLst>
                                    </p:anim>
                                    <p:anim calcmode="lin" valueType="num">
                                      <p:cBhvr>
                                        <p:cTn id="44" dur="500" fill="hold"/>
                                        <p:tgtEl>
                                          <p:spTgt spid="23"/>
                                        </p:tgtEl>
                                        <p:attrNameLst>
                                          <p:attrName>ppt_y</p:attrName>
                                        </p:attrNameLst>
                                      </p:cBhvr>
                                      <p:tavLst>
                                        <p:tav tm="0">
                                          <p:val>
                                            <p:fltVal val="0.5"/>
                                          </p:val>
                                        </p:tav>
                                        <p:tav tm="100000">
                                          <p:val>
                                            <p:strVal val="#ppt_y"/>
                                          </p:val>
                                        </p:tav>
                                      </p:tavLst>
                                    </p:anim>
                                  </p:childTnLst>
                                </p:cTn>
                              </p:par>
                            </p:childTnLst>
                          </p:cTn>
                        </p:par>
                        <p:par>
                          <p:cTn id="45" fill="hold">
                            <p:stCondLst>
                              <p:cond delay="4500"/>
                            </p:stCondLst>
                            <p:childTnLst>
                              <p:par>
                                <p:cTn id="46" presetID="22" presetClass="entr" presetSubtype="1" fill="hold" grpId="0" nodeType="afterEffect">
                                  <p:stCondLst>
                                    <p:cond delay="0"/>
                                  </p:stCondLst>
                                  <p:childTnLst>
                                    <p:set>
                                      <p:cBhvr>
                                        <p:cTn id="47" dur="1" fill="hold">
                                          <p:stCondLst>
                                            <p:cond delay="0"/>
                                          </p:stCondLst>
                                        </p:cTn>
                                        <p:tgtEl>
                                          <p:spTgt spid="33"/>
                                        </p:tgtEl>
                                        <p:attrNameLst>
                                          <p:attrName>style.visibility</p:attrName>
                                        </p:attrNameLst>
                                      </p:cBhvr>
                                      <p:to>
                                        <p:strVal val="visible"/>
                                      </p:to>
                                    </p:set>
                                    <p:animEffect transition="in" filter="wipe(up)">
                                      <p:cBhvr>
                                        <p:cTn id="48" dur="500"/>
                                        <p:tgtEl>
                                          <p:spTgt spid="33"/>
                                        </p:tgtEl>
                                      </p:cBhvr>
                                    </p:animEffect>
                                  </p:childTnLst>
                                </p:cTn>
                              </p:par>
                            </p:childTnLst>
                          </p:cTn>
                        </p:par>
                        <p:par>
                          <p:cTn id="49" fill="hold">
                            <p:stCondLst>
                              <p:cond delay="5000"/>
                            </p:stCondLst>
                            <p:childTnLst>
                              <p:par>
                                <p:cTn id="50" presetID="37" presetClass="entr" presetSubtype="0" fill="hold" nodeType="afterEffect">
                                  <p:stCondLst>
                                    <p:cond delay="0"/>
                                  </p:stCondLst>
                                  <p:childTnLst>
                                    <p:set>
                                      <p:cBhvr>
                                        <p:cTn id="51" dur="1" fill="hold">
                                          <p:stCondLst>
                                            <p:cond delay="0"/>
                                          </p:stCondLst>
                                        </p:cTn>
                                        <p:tgtEl>
                                          <p:spTgt spid="54"/>
                                        </p:tgtEl>
                                        <p:attrNameLst>
                                          <p:attrName>style.visibility</p:attrName>
                                        </p:attrNameLst>
                                      </p:cBhvr>
                                      <p:to>
                                        <p:strVal val="visible"/>
                                      </p:to>
                                    </p:set>
                                    <p:animEffect transition="in" filter="fade">
                                      <p:cBhvr>
                                        <p:cTn id="52" dur="1000"/>
                                        <p:tgtEl>
                                          <p:spTgt spid="54"/>
                                        </p:tgtEl>
                                      </p:cBhvr>
                                    </p:animEffect>
                                    <p:anim calcmode="lin" valueType="num">
                                      <p:cBhvr>
                                        <p:cTn id="53" dur="1000" fill="hold"/>
                                        <p:tgtEl>
                                          <p:spTgt spid="54"/>
                                        </p:tgtEl>
                                        <p:attrNameLst>
                                          <p:attrName>ppt_x</p:attrName>
                                        </p:attrNameLst>
                                      </p:cBhvr>
                                      <p:tavLst>
                                        <p:tav tm="0">
                                          <p:val>
                                            <p:strVal val="#ppt_x"/>
                                          </p:val>
                                        </p:tav>
                                        <p:tav tm="100000">
                                          <p:val>
                                            <p:strVal val="#ppt_x"/>
                                          </p:val>
                                        </p:tav>
                                      </p:tavLst>
                                    </p:anim>
                                    <p:anim calcmode="lin" valueType="num">
                                      <p:cBhvr>
                                        <p:cTn id="54" dur="900" decel="100000" fill="hold"/>
                                        <p:tgtEl>
                                          <p:spTgt spid="54"/>
                                        </p:tgtEl>
                                        <p:attrNameLst>
                                          <p:attrName>ppt_y</p:attrName>
                                        </p:attrNameLst>
                                      </p:cBhvr>
                                      <p:tavLst>
                                        <p:tav tm="0">
                                          <p:val>
                                            <p:strVal val="#ppt_y+1"/>
                                          </p:val>
                                        </p:tav>
                                        <p:tav tm="100000">
                                          <p:val>
                                            <p:strVal val="#ppt_y-.03"/>
                                          </p:val>
                                        </p:tav>
                                      </p:tavLst>
                                    </p:anim>
                                    <p:anim calcmode="lin" valueType="num">
                                      <p:cBhvr>
                                        <p:cTn id="55"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56" fill="hold">
                            <p:stCondLst>
                              <p:cond delay="6000"/>
                            </p:stCondLst>
                            <p:childTnLst>
                              <p:par>
                                <p:cTn id="57" presetID="22" presetClass="entr" presetSubtype="8" fill="hold" grpId="0" nodeType="afterEffect">
                                  <p:stCondLst>
                                    <p:cond delay="0"/>
                                  </p:stCondLst>
                                  <p:childTnLst>
                                    <p:set>
                                      <p:cBhvr>
                                        <p:cTn id="58" dur="1" fill="hold">
                                          <p:stCondLst>
                                            <p:cond delay="0"/>
                                          </p:stCondLst>
                                        </p:cTn>
                                        <p:tgtEl>
                                          <p:spTgt spid="57"/>
                                        </p:tgtEl>
                                        <p:attrNameLst>
                                          <p:attrName>style.visibility</p:attrName>
                                        </p:attrNameLst>
                                      </p:cBhvr>
                                      <p:to>
                                        <p:strVal val="visible"/>
                                      </p:to>
                                    </p:set>
                                    <p:animEffect transition="in" filter="wipe(left)">
                                      <p:cBhvr>
                                        <p:cTn id="59" dur="500"/>
                                        <p:tgtEl>
                                          <p:spTgt spid="57"/>
                                        </p:tgtEl>
                                      </p:cBhvr>
                                    </p:animEffect>
                                  </p:childTnLst>
                                </p:cTn>
                              </p:par>
                            </p:childTnLst>
                          </p:cTn>
                        </p:par>
                        <p:par>
                          <p:cTn id="60" fill="hold">
                            <p:stCondLst>
                              <p:cond delay="6500"/>
                            </p:stCondLst>
                            <p:childTnLst>
                              <p:par>
                                <p:cTn id="61" presetID="53" presetClass="entr" presetSubtype="528" fill="hold" nodeType="afterEffect">
                                  <p:stCondLst>
                                    <p:cond delay="0"/>
                                  </p:stCondLst>
                                  <p:childTnLst>
                                    <p:set>
                                      <p:cBhvr>
                                        <p:cTn id="62" dur="1" fill="hold">
                                          <p:stCondLst>
                                            <p:cond delay="0"/>
                                          </p:stCondLst>
                                        </p:cTn>
                                        <p:tgtEl>
                                          <p:spTgt spid="17"/>
                                        </p:tgtEl>
                                        <p:attrNameLst>
                                          <p:attrName>style.visibility</p:attrName>
                                        </p:attrNameLst>
                                      </p:cBhvr>
                                      <p:to>
                                        <p:strVal val="visible"/>
                                      </p:to>
                                    </p:set>
                                    <p:anim calcmode="lin" valueType="num">
                                      <p:cBhvr>
                                        <p:cTn id="63" dur="500" fill="hold"/>
                                        <p:tgtEl>
                                          <p:spTgt spid="17"/>
                                        </p:tgtEl>
                                        <p:attrNameLst>
                                          <p:attrName>ppt_w</p:attrName>
                                        </p:attrNameLst>
                                      </p:cBhvr>
                                      <p:tavLst>
                                        <p:tav tm="0">
                                          <p:val>
                                            <p:fltVal val="0"/>
                                          </p:val>
                                        </p:tav>
                                        <p:tav tm="100000">
                                          <p:val>
                                            <p:strVal val="#ppt_w"/>
                                          </p:val>
                                        </p:tav>
                                      </p:tavLst>
                                    </p:anim>
                                    <p:anim calcmode="lin" valueType="num">
                                      <p:cBhvr>
                                        <p:cTn id="64" dur="500" fill="hold"/>
                                        <p:tgtEl>
                                          <p:spTgt spid="17"/>
                                        </p:tgtEl>
                                        <p:attrNameLst>
                                          <p:attrName>ppt_h</p:attrName>
                                        </p:attrNameLst>
                                      </p:cBhvr>
                                      <p:tavLst>
                                        <p:tav tm="0">
                                          <p:val>
                                            <p:fltVal val="0"/>
                                          </p:val>
                                        </p:tav>
                                        <p:tav tm="100000">
                                          <p:val>
                                            <p:strVal val="#ppt_h"/>
                                          </p:val>
                                        </p:tav>
                                      </p:tavLst>
                                    </p:anim>
                                    <p:animEffect transition="in" filter="fade">
                                      <p:cBhvr>
                                        <p:cTn id="65" dur="500"/>
                                        <p:tgtEl>
                                          <p:spTgt spid="17"/>
                                        </p:tgtEl>
                                      </p:cBhvr>
                                    </p:animEffect>
                                    <p:anim calcmode="lin" valueType="num">
                                      <p:cBhvr>
                                        <p:cTn id="66" dur="500" fill="hold"/>
                                        <p:tgtEl>
                                          <p:spTgt spid="17"/>
                                        </p:tgtEl>
                                        <p:attrNameLst>
                                          <p:attrName>ppt_x</p:attrName>
                                        </p:attrNameLst>
                                      </p:cBhvr>
                                      <p:tavLst>
                                        <p:tav tm="0">
                                          <p:val>
                                            <p:fltVal val="0.5"/>
                                          </p:val>
                                        </p:tav>
                                        <p:tav tm="100000">
                                          <p:val>
                                            <p:strVal val="#ppt_x"/>
                                          </p:val>
                                        </p:tav>
                                      </p:tavLst>
                                    </p:anim>
                                    <p:anim calcmode="lin" valueType="num">
                                      <p:cBhvr>
                                        <p:cTn id="67" dur="500" fill="hold"/>
                                        <p:tgtEl>
                                          <p:spTgt spid="17"/>
                                        </p:tgtEl>
                                        <p:attrNameLst>
                                          <p:attrName>ppt_y</p:attrName>
                                        </p:attrNameLst>
                                      </p:cBhvr>
                                      <p:tavLst>
                                        <p:tav tm="0">
                                          <p:val>
                                            <p:fltVal val="0.5"/>
                                          </p:val>
                                        </p:tav>
                                        <p:tav tm="100000">
                                          <p:val>
                                            <p:strVal val="#ppt_y"/>
                                          </p:val>
                                        </p:tav>
                                      </p:tavLst>
                                    </p:anim>
                                  </p:childTnLst>
                                </p:cTn>
                              </p:par>
                            </p:childTnLst>
                          </p:cTn>
                        </p:par>
                        <p:par>
                          <p:cTn id="68" fill="hold">
                            <p:stCondLst>
                              <p:cond delay="7000"/>
                            </p:stCondLst>
                            <p:childTnLst>
                              <p:par>
                                <p:cTn id="69" presetID="22" presetClass="entr" presetSubtype="1" fill="hold" grpId="0" nodeType="afterEffect">
                                  <p:stCondLst>
                                    <p:cond delay="0"/>
                                  </p:stCondLst>
                                  <p:childTnLst>
                                    <p:set>
                                      <p:cBhvr>
                                        <p:cTn id="70" dur="1" fill="hold">
                                          <p:stCondLst>
                                            <p:cond delay="0"/>
                                          </p:stCondLst>
                                        </p:cTn>
                                        <p:tgtEl>
                                          <p:spTgt spid="34"/>
                                        </p:tgtEl>
                                        <p:attrNameLst>
                                          <p:attrName>style.visibility</p:attrName>
                                        </p:attrNameLst>
                                      </p:cBhvr>
                                      <p:to>
                                        <p:strVal val="visible"/>
                                      </p:to>
                                    </p:set>
                                    <p:animEffect transition="in" filter="wipe(up)">
                                      <p:cBhvr>
                                        <p:cTn id="71" dur="500"/>
                                        <p:tgtEl>
                                          <p:spTgt spid="34"/>
                                        </p:tgtEl>
                                      </p:cBhvr>
                                    </p:animEffect>
                                  </p:childTnLst>
                                </p:cTn>
                              </p:par>
                            </p:childTnLst>
                          </p:cTn>
                        </p:par>
                        <p:par>
                          <p:cTn id="72" fill="hold">
                            <p:stCondLst>
                              <p:cond delay="7500"/>
                            </p:stCondLst>
                            <p:childTnLst>
                              <p:par>
                                <p:cTn id="73" presetID="37" presetClass="entr" presetSubtype="0" fill="hold" nodeType="afterEffect">
                                  <p:stCondLst>
                                    <p:cond delay="0"/>
                                  </p:stCondLst>
                                  <p:childTnLst>
                                    <p:set>
                                      <p:cBhvr>
                                        <p:cTn id="74" dur="1" fill="hold">
                                          <p:stCondLst>
                                            <p:cond delay="0"/>
                                          </p:stCondLst>
                                        </p:cTn>
                                        <p:tgtEl>
                                          <p:spTgt spid="53"/>
                                        </p:tgtEl>
                                        <p:attrNameLst>
                                          <p:attrName>style.visibility</p:attrName>
                                        </p:attrNameLst>
                                      </p:cBhvr>
                                      <p:to>
                                        <p:strVal val="visible"/>
                                      </p:to>
                                    </p:set>
                                    <p:animEffect transition="in" filter="fade">
                                      <p:cBhvr>
                                        <p:cTn id="75" dur="1000"/>
                                        <p:tgtEl>
                                          <p:spTgt spid="53"/>
                                        </p:tgtEl>
                                      </p:cBhvr>
                                    </p:animEffect>
                                    <p:anim calcmode="lin" valueType="num">
                                      <p:cBhvr>
                                        <p:cTn id="76" dur="1000" fill="hold"/>
                                        <p:tgtEl>
                                          <p:spTgt spid="53"/>
                                        </p:tgtEl>
                                        <p:attrNameLst>
                                          <p:attrName>ppt_x</p:attrName>
                                        </p:attrNameLst>
                                      </p:cBhvr>
                                      <p:tavLst>
                                        <p:tav tm="0">
                                          <p:val>
                                            <p:strVal val="#ppt_x"/>
                                          </p:val>
                                        </p:tav>
                                        <p:tav tm="100000">
                                          <p:val>
                                            <p:strVal val="#ppt_x"/>
                                          </p:val>
                                        </p:tav>
                                      </p:tavLst>
                                    </p:anim>
                                    <p:anim calcmode="lin" valueType="num">
                                      <p:cBhvr>
                                        <p:cTn id="77" dur="900" decel="100000" fill="hold"/>
                                        <p:tgtEl>
                                          <p:spTgt spid="53"/>
                                        </p:tgtEl>
                                        <p:attrNameLst>
                                          <p:attrName>ppt_y</p:attrName>
                                        </p:attrNameLst>
                                      </p:cBhvr>
                                      <p:tavLst>
                                        <p:tav tm="0">
                                          <p:val>
                                            <p:strVal val="#ppt_y+1"/>
                                          </p:val>
                                        </p:tav>
                                        <p:tav tm="100000">
                                          <p:val>
                                            <p:strVal val="#ppt_y-.03"/>
                                          </p:val>
                                        </p:tav>
                                      </p:tavLst>
                                    </p:anim>
                                    <p:anim calcmode="lin" valueType="num">
                                      <p:cBhvr>
                                        <p:cTn id="78" dur="100" accel="100000" fill="hold">
                                          <p:stCondLst>
                                            <p:cond delay="900"/>
                                          </p:stCondLst>
                                        </p:cTn>
                                        <p:tgtEl>
                                          <p:spTgt spid="53"/>
                                        </p:tgtEl>
                                        <p:attrNameLst>
                                          <p:attrName>ppt_y</p:attrName>
                                        </p:attrNameLst>
                                      </p:cBhvr>
                                      <p:tavLst>
                                        <p:tav tm="0">
                                          <p:val>
                                            <p:strVal val="#ppt_y-.03"/>
                                          </p:val>
                                        </p:tav>
                                        <p:tav tm="100000">
                                          <p:val>
                                            <p:strVal val="#ppt_y"/>
                                          </p:val>
                                        </p:tav>
                                      </p:tavLst>
                                    </p:anim>
                                  </p:childTnLst>
                                </p:cTn>
                              </p:par>
                            </p:childTnLst>
                          </p:cTn>
                        </p:par>
                        <p:par>
                          <p:cTn id="79" fill="hold">
                            <p:stCondLst>
                              <p:cond delay="8500"/>
                            </p:stCondLst>
                            <p:childTnLst>
                              <p:par>
                                <p:cTn id="80" presetID="22" presetClass="entr" presetSubtype="8" fill="hold" grpId="0" nodeType="afterEffect">
                                  <p:stCondLst>
                                    <p:cond delay="0"/>
                                  </p:stCondLst>
                                  <p:childTnLst>
                                    <p:set>
                                      <p:cBhvr>
                                        <p:cTn id="81" dur="1" fill="hold">
                                          <p:stCondLst>
                                            <p:cond delay="0"/>
                                          </p:stCondLst>
                                        </p:cTn>
                                        <p:tgtEl>
                                          <p:spTgt spid="58"/>
                                        </p:tgtEl>
                                        <p:attrNameLst>
                                          <p:attrName>style.visibility</p:attrName>
                                        </p:attrNameLst>
                                      </p:cBhvr>
                                      <p:to>
                                        <p:strVal val="visible"/>
                                      </p:to>
                                    </p:set>
                                    <p:animEffect transition="in" filter="wipe(left)">
                                      <p:cBhvr>
                                        <p:cTn id="82"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2" grpId="0"/>
      <p:bldP spid="33" grpId="0"/>
      <p:bldP spid="34" grpId="0"/>
      <p:bldP spid="52" grpId="0"/>
      <p:bldP spid="56" grpId="0"/>
      <p:bldP spid="57" grpId="0"/>
      <p:bldP spid="5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1306</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2018-12-22T22:06:43Z</dcterms:modified>
</cp:coreProperties>
</file>