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3866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3866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7A7A7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3866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3866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3" name="Picture 22">
            <a:hlinkClick r:id="rId6"/>
            <a:extLst>
              <a:ext uri="{FF2B5EF4-FFF2-40B4-BE49-F238E27FC236}">
                <a16:creationId xmlns:a16="http://schemas.microsoft.com/office/drawing/2014/main" id="{70322D6F-7F54-4968-8C72-0FEED27C0B7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564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2018-02-04T20:21:54Z</dcterms:modified>
</cp:coreProperties>
</file>