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172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880940A3-A488-487F-B940-169EB31760B4}"/>
              </a:ext>
            </a:extLst>
          </p:cNvPr>
          <p:cNvGrpSpPr>
            <a:grpSpLocks noChangeAspect="1"/>
          </p:cNvGrpSpPr>
          <p:nvPr/>
        </p:nvGrpSpPr>
        <p:grpSpPr>
          <a:xfrm flipV="1">
            <a:off x="2971275" y="371458"/>
            <a:ext cx="4754880" cy="4758725"/>
            <a:chOff x="1225843" y="1060478"/>
            <a:chExt cx="3409579" cy="3412335"/>
          </a:xfrm>
          <a:scene3d>
            <a:camera prst="perspectiveContrastingLeftFacing" fov="2400000">
              <a:rot lat="19800000" lon="19800000" rev="4200000"/>
            </a:camera>
            <a:lightRig rig="flood" dir="t">
              <a:rot lat="0" lon="0" rev="15000000"/>
            </a:lightRig>
          </a:scene3d>
        </p:grpSpPr>
        <p:sp>
          <p:nvSpPr>
            <p:cNvPr id="19" name="Freeform: Shape 18">
              <a:extLst>
                <a:ext uri="{FF2B5EF4-FFF2-40B4-BE49-F238E27FC236}">
                  <a16:creationId xmlns:a16="http://schemas.microsoft.com/office/drawing/2014/main" id="{E0B72F51-F634-4391-AF5C-942A57473684}"/>
                </a:ext>
              </a:extLst>
            </p:cNvPr>
            <p:cNvSpPr>
              <a:spLocks noChangeAspect="1"/>
            </p:cNvSpPr>
            <p:nvPr/>
          </p:nvSpPr>
          <p:spPr>
            <a:xfrm rot="5400000">
              <a:off x="2984605" y="1053995"/>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FE4A1E"/>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F218BA8-EF33-4D6F-8BEF-54598F6724D2}"/>
                </a:ext>
              </a:extLst>
            </p:cNvPr>
            <p:cNvSpPr>
              <a:spLocks noChangeAspect="1"/>
            </p:cNvSpPr>
            <p:nvPr/>
          </p:nvSpPr>
          <p:spPr>
            <a:xfrm rot="10800000">
              <a:off x="2991392" y="2809191"/>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7A7A7A"/>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EA0CB9B1-001A-45F5-9C34-02D3119A26CB}"/>
                </a:ext>
              </a:extLst>
            </p:cNvPr>
            <p:cNvSpPr>
              <a:spLocks noChangeAspect="1"/>
            </p:cNvSpPr>
            <p:nvPr/>
          </p:nvSpPr>
          <p:spPr>
            <a:xfrm rot="16200000">
              <a:off x="1238648" y="2820660"/>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44546B"/>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6D09BE5B-1F0F-48BF-8F7D-4ECDAB40EC58}"/>
                </a:ext>
              </a:extLst>
            </p:cNvPr>
            <p:cNvSpPr>
              <a:spLocks noChangeAspect="1"/>
            </p:cNvSpPr>
            <p:nvPr/>
          </p:nvSpPr>
          <p:spPr>
            <a:xfrm>
              <a:off x="1240827" y="1060478"/>
              <a:ext cx="1638012" cy="1663622"/>
            </a:xfrm>
            <a:custGeom>
              <a:avLst/>
              <a:gdLst>
                <a:gd name="connsiteX0" fmla="*/ 1638012 w 1638012"/>
                <a:gd name="connsiteY0" fmla="*/ 0 h 1663622"/>
                <a:gd name="connsiteX1" fmla="*/ 1638012 w 1638012"/>
                <a:gd name="connsiteY1" fmla="*/ 236449 h 1663622"/>
                <a:gd name="connsiteX2" fmla="*/ 1601829 w 1638012"/>
                <a:gd name="connsiteY2" fmla="*/ 260844 h 1663622"/>
                <a:gd name="connsiteX3" fmla="*/ 1568351 w 1638012"/>
                <a:gd name="connsiteY3" fmla="*/ 341667 h 1663622"/>
                <a:gd name="connsiteX4" fmla="*/ 1601829 w 1638012"/>
                <a:gd name="connsiteY4" fmla="*/ 422489 h 1663622"/>
                <a:gd name="connsiteX5" fmla="*/ 1638012 w 1638012"/>
                <a:gd name="connsiteY5" fmla="*/ 446884 h 1663622"/>
                <a:gd name="connsiteX6" fmla="*/ 1638012 w 1638012"/>
                <a:gd name="connsiteY6" fmla="*/ 644053 h 1663622"/>
                <a:gd name="connsiteX7" fmla="*/ 1587560 w 1638012"/>
                <a:gd name="connsiteY7" fmla="*/ 646442 h 1663622"/>
                <a:gd name="connsiteX8" fmla="*/ 642310 w 1638012"/>
                <a:gd name="connsiteY8" fmla="*/ 1585709 h 1663622"/>
                <a:gd name="connsiteX9" fmla="*/ 638376 w 1638012"/>
                <a:gd name="connsiteY9" fmla="*/ 1663622 h 1663622"/>
                <a:gd name="connsiteX10" fmla="*/ 421428 w 1638012"/>
                <a:gd name="connsiteY10" fmla="*/ 1663622 h 1663622"/>
                <a:gd name="connsiteX11" fmla="*/ 397033 w 1638012"/>
                <a:gd name="connsiteY11" fmla="*/ 1627439 h 1663622"/>
                <a:gd name="connsiteX12" fmla="*/ 316210 w 1638012"/>
                <a:gd name="connsiteY12" fmla="*/ 1593961 h 1663622"/>
                <a:gd name="connsiteX13" fmla="*/ 235388 w 1638012"/>
                <a:gd name="connsiteY13" fmla="*/ 1627439 h 1663622"/>
                <a:gd name="connsiteX14" fmla="*/ 210993 w 1638012"/>
                <a:gd name="connsiteY14" fmla="*/ 1663622 h 1663622"/>
                <a:gd name="connsiteX15" fmla="*/ 0 w 1638012"/>
                <a:gd name="connsiteY15" fmla="*/ 1663622 h 1663622"/>
                <a:gd name="connsiteX16" fmla="*/ 7444 w 1638012"/>
                <a:gd name="connsiteY16" fmla="*/ 1516202 h 1663622"/>
                <a:gd name="connsiteX17" fmla="*/ 1528062 w 1638012"/>
                <a:gd name="connsiteY17" fmla="*/ 5206 h 1663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38012" h="1663622">
                  <a:moveTo>
                    <a:pt x="1638012" y="0"/>
                  </a:moveTo>
                  <a:lnTo>
                    <a:pt x="1638012" y="236449"/>
                  </a:lnTo>
                  <a:lnTo>
                    <a:pt x="1601829" y="260844"/>
                  </a:lnTo>
                  <a:cubicBezTo>
                    <a:pt x="1581145" y="281529"/>
                    <a:pt x="1568351" y="310104"/>
                    <a:pt x="1568351" y="341667"/>
                  </a:cubicBezTo>
                  <a:cubicBezTo>
                    <a:pt x="1568351" y="373230"/>
                    <a:pt x="1581145" y="401805"/>
                    <a:pt x="1601829" y="422489"/>
                  </a:cubicBezTo>
                  <a:lnTo>
                    <a:pt x="1638012" y="446884"/>
                  </a:lnTo>
                  <a:lnTo>
                    <a:pt x="1638012" y="644053"/>
                  </a:lnTo>
                  <a:lnTo>
                    <a:pt x="1587560" y="646442"/>
                  </a:lnTo>
                  <a:cubicBezTo>
                    <a:pt x="1089540" y="693844"/>
                    <a:pt x="692795" y="1088594"/>
                    <a:pt x="642310" y="1585709"/>
                  </a:cubicBezTo>
                  <a:lnTo>
                    <a:pt x="638376" y="1663622"/>
                  </a:lnTo>
                  <a:lnTo>
                    <a:pt x="421428" y="1663622"/>
                  </a:lnTo>
                  <a:lnTo>
                    <a:pt x="397033" y="1627439"/>
                  </a:lnTo>
                  <a:cubicBezTo>
                    <a:pt x="376348" y="1606755"/>
                    <a:pt x="347773" y="1593961"/>
                    <a:pt x="316210" y="1593961"/>
                  </a:cubicBezTo>
                  <a:cubicBezTo>
                    <a:pt x="284647" y="1593961"/>
                    <a:pt x="256072" y="1606755"/>
                    <a:pt x="235388" y="1627439"/>
                  </a:cubicBezTo>
                  <a:lnTo>
                    <a:pt x="210993" y="1663622"/>
                  </a:lnTo>
                  <a:lnTo>
                    <a:pt x="0" y="1663622"/>
                  </a:lnTo>
                  <a:lnTo>
                    <a:pt x="7444" y="1516202"/>
                  </a:lnTo>
                  <a:cubicBezTo>
                    <a:pt x="88659" y="716496"/>
                    <a:pt x="726900" y="81462"/>
                    <a:pt x="1528062" y="5206"/>
                  </a:cubicBezTo>
                  <a:close/>
                </a:path>
              </a:pathLst>
            </a:custGeom>
            <a:solidFill>
              <a:srgbClr val="5C9AD3"/>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230968" y="1045561"/>
            <a:ext cx="2614907" cy="1600438"/>
          </a:xfrm>
          <a:prstGeom prst="rect">
            <a:avLst/>
          </a:prstGeom>
          <a:noFill/>
        </p:spPr>
        <p:txBody>
          <a:bodyPr wrap="square" rtlCol="0">
            <a:spAutoFit/>
          </a:bodyPr>
          <a:lstStyle/>
          <a:p>
            <a:r>
              <a:rPr lang="en-US" sz="1600" dirty="0">
                <a:solidFill>
                  <a:srgbClr val="7A7A7A"/>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230968" y="3440361"/>
            <a:ext cx="3083510" cy="1400383"/>
          </a:xfrm>
          <a:prstGeom prst="rect">
            <a:avLst/>
          </a:prstGeom>
          <a:noFill/>
        </p:spPr>
        <p:txBody>
          <a:bodyPr wrap="square" rtlCol="0">
            <a:spAutoFit/>
          </a:bodyPr>
          <a:lstStyle/>
          <a:p>
            <a:r>
              <a:rPr lang="en-US" sz="1600" dirty="0">
                <a:solidFill>
                  <a:srgbClr val="44546B"/>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610600" y="2181761"/>
            <a:ext cx="3505200" cy="1400383"/>
          </a:xfrm>
          <a:prstGeom prst="rect">
            <a:avLst/>
          </a:prstGeom>
          <a:noFill/>
        </p:spPr>
        <p:txBody>
          <a:bodyPr wrap="square" rtlCol="0">
            <a:spAutoFit/>
          </a:bodyPr>
          <a:lstStyle/>
          <a:p>
            <a:r>
              <a:rPr lang="en-US" sz="1600" dirty="0">
                <a:solidFill>
                  <a:srgbClr val="FE4A1E"/>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068913" y="1210292"/>
            <a:ext cx="2471697" cy="44010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4421881" y="1281069"/>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098202" y="3509132"/>
            <a:ext cx="1456718" cy="73013"/>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5157168" y="4089415"/>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a:off x="7134714" y="2346134"/>
            <a:ext cx="1475888" cy="9674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636887" y="1961659"/>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8848DAC4-C25A-4878-95CF-69635EAB4BC1}"/>
              </a:ext>
            </a:extLst>
          </p:cNvPr>
          <p:cNvSpPr txBox="1"/>
          <p:nvPr/>
        </p:nvSpPr>
        <p:spPr>
          <a:xfrm>
            <a:off x="7671867" y="3729800"/>
            <a:ext cx="3505200" cy="1400383"/>
          </a:xfrm>
          <a:prstGeom prst="rect">
            <a:avLst/>
          </a:prstGeom>
          <a:noFill/>
        </p:spPr>
        <p:txBody>
          <a:bodyPr wrap="square" rtlCol="0">
            <a:spAutoFit/>
          </a:bodyPr>
          <a:lstStyle/>
          <a:p>
            <a:r>
              <a:rPr lang="en-US" sz="1600" dirty="0">
                <a:solidFill>
                  <a:srgbClr val="5C9AD3"/>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p:txBody>
      </p:sp>
      <p:cxnSp>
        <p:nvCxnSpPr>
          <p:cNvPr id="24" name="Straight Connector 23">
            <a:extLst>
              <a:ext uri="{FF2B5EF4-FFF2-40B4-BE49-F238E27FC236}">
                <a16:creationId xmlns:a16="http://schemas.microsoft.com/office/drawing/2014/main" id="{79531625-A06D-4ECC-823E-1077186C9315}"/>
              </a:ext>
            </a:extLst>
          </p:cNvPr>
          <p:cNvCxnSpPr>
            <a:cxnSpLocks/>
          </p:cNvCxnSpPr>
          <p:nvPr/>
        </p:nvCxnSpPr>
        <p:spPr>
          <a:xfrm flipH="1">
            <a:off x="6170454" y="4011645"/>
            <a:ext cx="1371772" cy="11276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22FDE28-DCDE-4E13-885D-E8F7D1990ED8}"/>
              </a:ext>
            </a:extLst>
          </p:cNvPr>
          <p:cNvSpPr txBox="1"/>
          <p:nvPr/>
        </p:nvSpPr>
        <p:spPr>
          <a:xfrm>
            <a:off x="2919941" y="30734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pic>
        <p:nvPicPr>
          <p:cNvPr id="26" name="Picture 25">
            <a:hlinkClick r:id="rId2"/>
            <a:extLst>
              <a:ext uri="{FF2B5EF4-FFF2-40B4-BE49-F238E27FC236}">
                <a16:creationId xmlns:a16="http://schemas.microsoft.com/office/drawing/2014/main" id="{DC040A8D-FB94-4E04-AD5B-48D9EB39C0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82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500"/>
                                        <p:tgtEl>
                                          <p:spTgt spid="97"/>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fltVal val="0"/>
                                          </p:val>
                                        </p:tav>
                                        <p:tav tm="100000">
                                          <p:val>
                                            <p:strVal val="#ppt_w"/>
                                          </p:val>
                                        </p:tav>
                                      </p:tavLst>
                                    </p:anim>
                                    <p:anim calcmode="lin" valueType="num">
                                      <p:cBhvr>
                                        <p:cTn id="12" dur="1000" fill="hold"/>
                                        <p:tgtEl>
                                          <p:spTgt spid="18"/>
                                        </p:tgtEl>
                                        <p:attrNameLst>
                                          <p:attrName>ppt_h</p:attrName>
                                        </p:attrNameLst>
                                      </p:cBhvr>
                                      <p:tavLst>
                                        <p:tav tm="0">
                                          <p:val>
                                            <p:fltVal val="0"/>
                                          </p:val>
                                        </p:tav>
                                        <p:tav tm="100000">
                                          <p:val>
                                            <p:strVal val="#ppt_h"/>
                                          </p:val>
                                        </p:tav>
                                      </p:tavLst>
                                    </p:anim>
                                    <p:anim calcmode="lin" valueType="num">
                                      <p:cBhvr>
                                        <p:cTn id="13" dur="1000" fill="hold"/>
                                        <p:tgtEl>
                                          <p:spTgt spid="18"/>
                                        </p:tgtEl>
                                        <p:attrNameLst>
                                          <p:attrName>style.rotation</p:attrName>
                                        </p:attrNameLst>
                                      </p:cBhvr>
                                      <p:tavLst>
                                        <p:tav tm="0">
                                          <p:val>
                                            <p:fltVal val="90"/>
                                          </p:val>
                                        </p:tav>
                                        <p:tav tm="100000">
                                          <p:val>
                                            <p:fltVal val="0"/>
                                          </p:val>
                                        </p:tav>
                                      </p:tavLst>
                                    </p:anim>
                                    <p:animEffect transition="in" filter="fade">
                                      <p:cBhvr>
                                        <p:cTn id="14" dur="1000"/>
                                        <p:tgtEl>
                                          <p:spTgt spid="18"/>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1000"/>
                                        <p:tgtEl>
                                          <p:spTgt spid="96"/>
                                        </p:tgtEl>
                                      </p:cBhvr>
                                    </p:animEffect>
                                    <p:anim calcmode="lin" valueType="num">
                                      <p:cBhvr>
                                        <p:cTn id="19" dur="1000" fill="hold"/>
                                        <p:tgtEl>
                                          <p:spTgt spid="96"/>
                                        </p:tgtEl>
                                        <p:attrNameLst>
                                          <p:attrName>ppt_x</p:attrName>
                                        </p:attrNameLst>
                                      </p:cBhvr>
                                      <p:tavLst>
                                        <p:tav tm="0">
                                          <p:val>
                                            <p:strVal val="#ppt_x"/>
                                          </p:val>
                                        </p:tav>
                                        <p:tav tm="100000">
                                          <p:val>
                                            <p:strVal val="#ppt_x"/>
                                          </p:val>
                                        </p:tav>
                                      </p:tavLst>
                                    </p:anim>
                                    <p:anim calcmode="lin" valueType="num">
                                      <p:cBhvr>
                                        <p:cTn id="20" dur="1000" fill="hold"/>
                                        <p:tgtEl>
                                          <p:spTgt spid="96"/>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105"/>
                                        </p:tgtEl>
                                        <p:attrNameLst>
                                          <p:attrName>style.visibility</p:attrName>
                                        </p:attrNameLst>
                                      </p:cBhvr>
                                      <p:to>
                                        <p:strVal val="visible"/>
                                      </p:to>
                                    </p:set>
                                    <p:anim calcmode="lin" valueType="num">
                                      <p:cBhvr>
                                        <p:cTn id="28" dur="500" fill="hold"/>
                                        <p:tgtEl>
                                          <p:spTgt spid="105"/>
                                        </p:tgtEl>
                                        <p:attrNameLst>
                                          <p:attrName>ppt_w</p:attrName>
                                        </p:attrNameLst>
                                      </p:cBhvr>
                                      <p:tavLst>
                                        <p:tav tm="0">
                                          <p:val>
                                            <p:fltVal val="0"/>
                                          </p:val>
                                        </p:tav>
                                        <p:tav tm="100000">
                                          <p:val>
                                            <p:strVal val="#ppt_w"/>
                                          </p:val>
                                        </p:tav>
                                      </p:tavLst>
                                    </p:anim>
                                    <p:anim calcmode="lin" valueType="num">
                                      <p:cBhvr>
                                        <p:cTn id="29" dur="500" fill="hold"/>
                                        <p:tgtEl>
                                          <p:spTgt spid="105"/>
                                        </p:tgtEl>
                                        <p:attrNameLst>
                                          <p:attrName>ppt_h</p:attrName>
                                        </p:attrNameLst>
                                      </p:cBhvr>
                                      <p:tavLst>
                                        <p:tav tm="0">
                                          <p:val>
                                            <p:fltVal val="0"/>
                                          </p:val>
                                        </p:tav>
                                        <p:tav tm="100000">
                                          <p:val>
                                            <p:strVal val="#ppt_h"/>
                                          </p:val>
                                        </p:tav>
                                      </p:tavLst>
                                    </p:anim>
                                    <p:animEffect transition="in" filter="fade">
                                      <p:cBhvr>
                                        <p:cTn id="30" dur="500"/>
                                        <p:tgtEl>
                                          <p:spTgt spid="105"/>
                                        </p:tgtEl>
                                      </p:cBhvr>
                                    </p:animEffect>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right)">
                                      <p:cBhvr>
                                        <p:cTn id="40" dur="500"/>
                                        <p:tgtEl>
                                          <p:spTgt spid="24"/>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
                                        </p:tgtEl>
                                        <p:attrNameLst>
                                          <p:attrName>style.visibility</p:attrName>
                                        </p:attrNameLst>
                                      </p:cBhvr>
                                      <p:to>
                                        <p:strVal val="visible"/>
                                      </p:to>
                                    </p:set>
                                    <p:anim calcmode="lin" valueType="num">
                                      <p:cBhvr>
                                        <p:cTn id="44" dur="500" fill="hold"/>
                                        <p:tgtEl>
                                          <p:spTgt spid="102"/>
                                        </p:tgtEl>
                                        <p:attrNameLst>
                                          <p:attrName>ppt_w</p:attrName>
                                        </p:attrNameLst>
                                      </p:cBhvr>
                                      <p:tavLst>
                                        <p:tav tm="0">
                                          <p:val>
                                            <p:fltVal val="0"/>
                                          </p:val>
                                        </p:tav>
                                        <p:tav tm="100000">
                                          <p:val>
                                            <p:strVal val="#ppt_w"/>
                                          </p:val>
                                        </p:tav>
                                      </p:tavLst>
                                    </p:anim>
                                    <p:anim calcmode="lin" valueType="num">
                                      <p:cBhvr>
                                        <p:cTn id="45" dur="500" fill="hold"/>
                                        <p:tgtEl>
                                          <p:spTgt spid="102"/>
                                        </p:tgtEl>
                                        <p:attrNameLst>
                                          <p:attrName>ppt_h</p:attrName>
                                        </p:attrNameLst>
                                      </p:cBhvr>
                                      <p:tavLst>
                                        <p:tav tm="0">
                                          <p:val>
                                            <p:fltVal val="0"/>
                                          </p:val>
                                        </p:tav>
                                        <p:tav tm="100000">
                                          <p:val>
                                            <p:strVal val="#ppt_h"/>
                                          </p:val>
                                        </p:tav>
                                      </p:tavLst>
                                    </p:anim>
                                    <p:animEffect transition="in" filter="fade">
                                      <p:cBhvr>
                                        <p:cTn id="46" dur="500"/>
                                        <p:tgtEl>
                                          <p:spTgt spid="102"/>
                                        </p:tgtEl>
                                      </p:cBhvr>
                                    </p:animEffect>
                                  </p:childTnLst>
                                </p:cTn>
                              </p:par>
                            </p:childTnLst>
                          </p:cTn>
                        </p:par>
                        <p:par>
                          <p:cTn id="47" fill="hold">
                            <p:stCondLst>
                              <p:cond delay="550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50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000"/>
                            </p:stCondLst>
                            <p:childTnLst>
                              <p:par>
                                <p:cTn id="58" presetID="53" presetClass="entr" presetSubtype="16" fill="hold" grpId="0"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Effect transition="in" filter="fade">
                                      <p:cBhvr>
                                        <p:cTn id="62" dur="500"/>
                                        <p:tgtEl>
                                          <p:spTgt spid="25"/>
                                        </p:tgtEl>
                                      </p:cBhvr>
                                    </p:animEffect>
                                  </p:childTnLst>
                                </p:cTn>
                              </p:par>
                            </p:childTnLst>
                          </p:cTn>
                        </p:par>
                        <p:par>
                          <p:cTn id="63" fill="hold">
                            <p:stCondLst>
                              <p:cond delay="7500"/>
                            </p:stCondLst>
                            <p:childTnLst>
                              <p:par>
                                <p:cTn id="64" presetID="42" presetClass="entr" presetSubtype="0" fill="hold" grpId="0" nodeType="afterEffect">
                                  <p:stCondLst>
                                    <p:cond delay="0"/>
                                  </p:stCondLst>
                                  <p:childTnLst>
                                    <p:set>
                                      <p:cBhvr>
                                        <p:cTn id="65" dur="1" fill="hold">
                                          <p:stCondLst>
                                            <p:cond delay="0"/>
                                          </p:stCondLst>
                                        </p:cTn>
                                        <p:tgtEl>
                                          <p:spTgt spid="94"/>
                                        </p:tgtEl>
                                        <p:attrNameLst>
                                          <p:attrName>style.visibility</p:attrName>
                                        </p:attrNameLst>
                                      </p:cBhvr>
                                      <p:to>
                                        <p:strVal val="visible"/>
                                      </p:to>
                                    </p:set>
                                    <p:animEffect transition="in" filter="fade">
                                      <p:cBhvr>
                                        <p:cTn id="66" dur="1000"/>
                                        <p:tgtEl>
                                          <p:spTgt spid="94"/>
                                        </p:tgtEl>
                                      </p:cBhvr>
                                    </p:animEffect>
                                    <p:anim calcmode="lin" valueType="num">
                                      <p:cBhvr>
                                        <p:cTn id="67" dur="1000" fill="hold"/>
                                        <p:tgtEl>
                                          <p:spTgt spid="94"/>
                                        </p:tgtEl>
                                        <p:attrNameLst>
                                          <p:attrName>ppt_x</p:attrName>
                                        </p:attrNameLst>
                                      </p:cBhvr>
                                      <p:tavLst>
                                        <p:tav tm="0">
                                          <p:val>
                                            <p:strVal val="#ppt_x"/>
                                          </p:val>
                                        </p:tav>
                                        <p:tav tm="100000">
                                          <p:val>
                                            <p:strVal val="#ppt_x"/>
                                          </p:val>
                                        </p:tav>
                                      </p:tavLst>
                                    </p:anim>
                                    <p:anim calcmode="lin" valueType="num">
                                      <p:cBhvr>
                                        <p:cTn id="68" dur="1000" fill="hold"/>
                                        <p:tgtEl>
                                          <p:spTgt spid="94"/>
                                        </p:tgtEl>
                                        <p:attrNameLst>
                                          <p:attrName>ppt_y</p:attrName>
                                        </p:attrNameLst>
                                      </p:cBhvr>
                                      <p:tavLst>
                                        <p:tav tm="0">
                                          <p:val>
                                            <p:strVal val="#ppt_y+.1"/>
                                          </p:val>
                                        </p:tav>
                                        <p:tav tm="100000">
                                          <p:val>
                                            <p:strVal val="#ppt_y"/>
                                          </p:val>
                                        </p:tav>
                                      </p:tavLst>
                                    </p:anim>
                                  </p:childTnLst>
                                </p:cTn>
                              </p:par>
                            </p:childTnLst>
                          </p:cTn>
                        </p:par>
                        <p:par>
                          <p:cTn id="69" fill="hold">
                            <p:stCondLst>
                              <p:cond delay="8500"/>
                            </p:stCondLst>
                            <p:childTnLst>
                              <p:par>
                                <p:cTn id="70" presetID="22" presetClass="entr" presetSubtype="8" fill="hold" nodeType="afterEffect">
                                  <p:stCondLst>
                                    <p:cond delay="0"/>
                                  </p:stCondLst>
                                  <p:childTnLst>
                                    <p:set>
                                      <p:cBhvr>
                                        <p:cTn id="71" dur="1" fill="hold">
                                          <p:stCondLst>
                                            <p:cond delay="0"/>
                                          </p:stCondLst>
                                        </p:cTn>
                                        <p:tgtEl>
                                          <p:spTgt spid="98"/>
                                        </p:tgtEl>
                                        <p:attrNameLst>
                                          <p:attrName>style.visibility</p:attrName>
                                        </p:attrNameLst>
                                      </p:cBhvr>
                                      <p:to>
                                        <p:strVal val="visible"/>
                                      </p:to>
                                    </p:set>
                                    <p:animEffect transition="in" filter="wipe(left)">
                                      <p:cBhvr>
                                        <p:cTn id="72" dur="500"/>
                                        <p:tgtEl>
                                          <p:spTgt spid="98"/>
                                        </p:tgtEl>
                                      </p:cBhvr>
                                    </p:animEffect>
                                  </p:childTnLst>
                                </p:cTn>
                              </p:par>
                            </p:childTnLst>
                          </p:cTn>
                        </p:par>
                        <p:par>
                          <p:cTn id="73" fill="hold">
                            <p:stCondLst>
                              <p:cond delay="9000"/>
                            </p:stCondLst>
                            <p:childTnLst>
                              <p:par>
                                <p:cTn id="74" presetID="53" presetClass="entr" presetSubtype="16" fill="hold" grpId="0" nodeType="afterEffect">
                                  <p:stCondLst>
                                    <p:cond delay="0"/>
                                  </p:stCondLst>
                                  <p:childTnLst>
                                    <p:set>
                                      <p:cBhvr>
                                        <p:cTn id="75" dur="1" fill="hold">
                                          <p:stCondLst>
                                            <p:cond delay="0"/>
                                          </p:stCondLst>
                                        </p:cTn>
                                        <p:tgtEl>
                                          <p:spTgt spid="99"/>
                                        </p:tgtEl>
                                        <p:attrNameLst>
                                          <p:attrName>style.visibility</p:attrName>
                                        </p:attrNameLst>
                                      </p:cBhvr>
                                      <p:to>
                                        <p:strVal val="visible"/>
                                      </p:to>
                                    </p:set>
                                    <p:anim calcmode="lin" valueType="num">
                                      <p:cBhvr>
                                        <p:cTn id="76" dur="500" fill="hold"/>
                                        <p:tgtEl>
                                          <p:spTgt spid="99"/>
                                        </p:tgtEl>
                                        <p:attrNameLst>
                                          <p:attrName>ppt_w</p:attrName>
                                        </p:attrNameLst>
                                      </p:cBhvr>
                                      <p:tavLst>
                                        <p:tav tm="0">
                                          <p:val>
                                            <p:fltVal val="0"/>
                                          </p:val>
                                        </p:tav>
                                        <p:tav tm="100000">
                                          <p:val>
                                            <p:strVal val="#ppt_w"/>
                                          </p:val>
                                        </p:tav>
                                      </p:tavLst>
                                    </p:anim>
                                    <p:anim calcmode="lin" valueType="num">
                                      <p:cBhvr>
                                        <p:cTn id="77" dur="500" fill="hold"/>
                                        <p:tgtEl>
                                          <p:spTgt spid="99"/>
                                        </p:tgtEl>
                                        <p:attrNameLst>
                                          <p:attrName>ppt_h</p:attrName>
                                        </p:attrNameLst>
                                      </p:cBhvr>
                                      <p:tavLst>
                                        <p:tav tm="0">
                                          <p:val>
                                            <p:fltVal val="0"/>
                                          </p:val>
                                        </p:tav>
                                        <p:tav tm="100000">
                                          <p:val>
                                            <p:strVal val="#ppt_h"/>
                                          </p:val>
                                        </p:tav>
                                      </p:tavLst>
                                    </p:anim>
                                    <p:animEffect transition="in" filter="fade">
                                      <p:cBhvr>
                                        <p:cTn id="78" dur="500"/>
                                        <p:tgtEl>
                                          <p:spTgt spid="99"/>
                                        </p:tgtEl>
                                      </p:cBhvr>
                                    </p:animEffect>
                                  </p:childTnLst>
                                </p:cTn>
                              </p:par>
                            </p:childTnLst>
                          </p:cTn>
                        </p:par>
                        <p:par>
                          <p:cTn id="79" fill="hold">
                            <p:stCondLst>
                              <p:cond delay="9500"/>
                            </p:stCondLst>
                            <p:childTnLst>
                              <p:par>
                                <p:cTn id="80" presetID="16" presetClass="entr" presetSubtype="21" fill="hold" nodeType="afterEffect">
                                  <p:stCondLst>
                                    <p:cond delay="0"/>
                                  </p:stCondLst>
                                  <p:childTnLst>
                                    <p:set>
                                      <p:cBhvr>
                                        <p:cTn id="81" dur="1" fill="hold">
                                          <p:stCondLst>
                                            <p:cond delay="0"/>
                                          </p:stCondLst>
                                        </p:cTn>
                                        <p:tgtEl>
                                          <p:spTgt spid="108"/>
                                        </p:tgtEl>
                                        <p:attrNameLst>
                                          <p:attrName>style.visibility</p:attrName>
                                        </p:attrNameLst>
                                      </p:cBhvr>
                                      <p:to>
                                        <p:strVal val="visible"/>
                                      </p:to>
                                    </p:set>
                                    <p:animEffect transition="in" filter="barn(inVertical)">
                                      <p:cBhvr>
                                        <p:cTn id="82" dur="500"/>
                                        <p:tgtEl>
                                          <p:spTgt spid="108"/>
                                        </p:tgtEl>
                                      </p:cBhvr>
                                    </p:animEffect>
                                  </p:childTnLst>
                                </p:cTn>
                              </p:par>
                              <p:par>
                                <p:cTn id="83" presetID="42" presetClass="entr" presetSubtype="0" fill="hold" grpId="0" nodeType="withEffect">
                                  <p:stCondLst>
                                    <p:cond delay="0"/>
                                  </p:stCondLst>
                                  <p:childTnLst>
                                    <p:set>
                                      <p:cBhvr>
                                        <p:cTn id="84" dur="1" fill="hold">
                                          <p:stCondLst>
                                            <p:cond delay="0"/>
                                          </p:stCondLst>
                                        </p:cTn>
                                        <p:tgtEl>
                                          <p:spTgt spid="109"/>
                                        </p:tgtEl>
                                        <p:attrNameLst>
                                          <p:attrName>style.visibility</p:attrName>
                                        </p:attrNameLst>
                                      </p:cBhvr>
                                      <p:to>
                                        <p:strVal val="visible"/>
                                      </p:to>
                                    </p:set>
                                    <p:animEffect transition="in" filter="fade">
                                      <p:cBhvr>
                                        <p:cTn id="85" dur="1000"/>
                                        <p:tgtEl>
                                          <p:spTgt spid="109"/>
                                        </p:tgtEl>
                                      </p:cBhvr>
                                    </p:animEffect>
                                    <p:anim calcmode="lin" valueType="num">
                                      <p:cBhvr>
                                        <p:cTn id="86" dur="1000" fill="hold"/>
                                        <p:tgtEl>
                                          <p:spTgt spid="109"/>
                                        </p:tgtEl>
                                        <p:attrNameLst>
                                          <p:attrName>ppt_x</p:attrName>
                                        </p:attrNameLst>
                                      </p:cBhvr>
                                      <p:tavLst>
                                        <p:tav tm="0">
                                          <p:val>
                                            <p:strVal val="#ppt_x"/>
                                          </p:val>
                                        </p:tav>
                                        <p:tav tm="100000">
                                          <p:val>
                                            <p:strVal val="#ppt_x"/>
                                          </p:val>
                                        </p:tav>
                                      </p:tavLst>
                                    </p:anim>
                                    <p:anim calcmode="lin" valueType="num">
                                      <p:cBhvr>
                                        <p:cTn id="87"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1399</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2018-12-22T21:48:41Z</dcterms:modified>
</cp:coreProperties>
</file>