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2250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FE4A1E"/>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w="63500">
            <a:solidFill>
              <a:srgbClr val="FE4A1E"/>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5C9AD3"/>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w="63500">
            <a:solidFill>
              <a:srgbClr val="5C9AD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4"/>
            <a:extLst>
              <a:ext uri="{FF2B5EF4-FFF2-40B4-BE49-F238E27FC236}">
                <a16:creationId xmlns:a16="http://schemas.microsoft.com/office/drawing/2014/main" id="{02AE0C26-2329-423A-8AD3-26F54F5AE4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744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1492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2018-12-22T21:46:00Z</dcterms:modified>
</cp:coreProperties>
</file>