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a:spLocks noChangeAspect="1"/>
          </p:cNvSpPr>
          <p:nvPr/>
        </p:nvSpPr>
        <p:spPr>
          <a:xfrm>
            <a:off x="754912" y="2020185"/>
            <a:ext cx="2103121" cy="2103120"/>
          </a:xfrm>
          <a:prstGeom prst="ellipse">
            <a:avLst/>
          </a:prstGeom>
          <a:solidFill>
            <a:schemeClr val="tx1">
              <a:alpha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4" name="Group 43"/>
          <p:cNvGrpSpPr/>
          <p:nvPr/>
        </p:nvGrpSpPr>
        <p:grpSpPr>
          <a:xfrm>
            <a:off x="961183" y="2226457"/>
            <a:ext cx="1690577" cy="1690576"/>
            <a:chOff x="961183" y="2226457"/>
            <a:chExt cx="1690577" cy="1690576"/>
          </a:xfrm>
        </p:grpSpPr>
        <p:sp>
          <p:nvSpPr>
            <p:cNvPr id="2" name="Oval 1"/>
            <p:cNvSpPr>
              <a:spLocks noChangeAspect="1"/>
            </p:cNvSpPr>
            <p:nvPr/>
          </p:nvSpPr>
          <p:spPr>
            <a:xfrm>
              <a:off x="961183" y="2226457"/>
              <a:ext cx="1690577" cy="1690576"/>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Freeform 5"/>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7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19" name="Group 75"/>
          <p:cNvGrpSpPr/>
          <p:nvPr/>
        </p:nvGrpSpPr>
        <p:grpSpPr>
          <a:xfrm>
            <a:off x="1546904" y="2745777"/>
            <a:ext cx="519133" cy="651935"/>
            <a:chOff x="6743700" y="2347912"/>
            <a:chExt cx="273050" cy="342900"/>
          </a:xfrm>
          <a:solidFill>
            <a:schemeClr val="bg1"/>
          </a:solidFill>
        </p:grpSpPr>
        <p:sp>
          <p:nvSpPr>
            <p:cNvPr id="20"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43" name="Group 42"/>
          <p:cNvGrpSpPr/>
          <p:nvPr/>
        </p:nvGrpSpPr>
        <p:grpSpPr>
          <a:xfrm>
            <a:off x="754912" y="4350418"/>
            <a:ext cx="2438400" cy="1883164"/>
            <a:chOff x="754912" y="4350418"/>
            <a:chExt cx="2438400" cy="1883164"/>
          </a:xfrm>
        </p:grpSpPr>
        <p:sp>
          <p:nvSpPr>
            <p:cNvPr id="39"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b="0" dirty="0">
                  <a:solidFill>
                    <a:srgbClr val="FF683C"/>
                  </a:solidFill>
                  <a:latin typeface="Bernard MT Condensed" panose="02050806060905020404" pitchFamily="18" charset="0"/>
                </a:rPr>
                <a:t>Lorem Ipsum Dolor</a:t>
              </a:r>
            </a:p>
          </p:txBody>
        </p:sp>
        <p:cxnSp>
          <p:nvCxnSpPr>
            <p:cNvPr id="40" name="Straight Connector 39"/>
            <p:cNvCxnSpPr/>
            <p:nvPr/>
          </p:nvCxnSpPr>
          <p:spPr>
            <a:xfrm>
              <a:off x="776447" y="4813730"/>
              <a:ext cx="173736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41"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47" name="TextBox 46"/>
          <p:cNvSpPr txBox="1"/>
          <p:nvPr/>
        </p:nvSpPr>
        <p:spPr>
          <a:xfrm>
            <a:off x="387495" y="305067"/>
            <a:ext cx="5316279" cy="1508105"/>
          </a:xfrm>
          <a:prstGeom prst="rect">
            <a:avLst/>
          </a:prstGeom>
          <a:noFill/>
        </p:spPr>
        <p:txBody>
          <a:bodyPr wrap="square" rtlCol="0">
            <a:spAutoFit/>
          </a:bodyPr>
          <a:lstStyle/>
          <a:p>
            <a:r>
              <a:rPr lang="en-US" sz="3200" dirty="0">
                <a:solidFill>
                  <a:schemeClr val="bg1"/>
                </a:solidFill>
                <a:latin typeface="Bernard MT Condensed" panose="02050806060905020404" pitchFamily="18" charset="0"/>
              </a:rPr>
              <a:t>Lorem Ipsum Dolor</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dirty="0">
              <a:solidFill>
                <a:schemeClr val="bg1"/>
              </a:solidFill>
            </a:endParaRPr>
          </a:p>
        </p:txBody>
      </p:sp>
      <p:sp>
        <p:nvSpPr>
          <p:cNvPr id="49" name="Oval 48"/>
          <p:cNvSpPr>
            <a:spLocks noChangeAspect="1"/>
          </p:cNvSpPr>
          <p:nvPr/>
        </p:nvSpPr>
        <p:spPr>
          <a:xfrm>
            <a:off x="3693042" y="2040161"/>
            <a:ext cx="2103121" cy="2103120"/>
          </a:xfrm>
          <a:prstGeom prst="ellipse">
            <a:avLst/>
          </a:prstGeom>
          <a:solidFill>
            <a:schemeClr val="tx1">
              <a:alpha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0" name="Group 49"/>
          <p:cNvGrpSpPr/>
          <p:nvPr/>
        </p:nvGrpSpPr>
        <p:grpSpPr>
          <a:xfrm>
            <a:off x="3899313" y="2246433"/>
            <a:ext cx="1690577" cy="1690576"/>
            <a:chOff x="961183" y="2226457"/>
            <a:chExt cx="1690577" cy="1690576"/>
          </a:xfrm>
        </p:grpSpPr>
        <p:sp>
          <p:nvSpPr>
            <p:cNvPr id="54" name="Oval 53"/>
            <p:cNvSpPr>
              <a:spLocks noChangeAspect="1"/>
            </p:cNvSpPr>
            <p:nvPr/>
          </p:nvSpPr>
          <p:spPr>
            <a:xfrm>
              <a:off x="961183" y="2226457"/>
              <a:ext cx="1690577" cy="1690576"/>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Freeform 54"/>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56" name="Group 55"/>
          <p:cNvGrpSpPr/>
          <p:nvPr/>
        </p:nvGrpSpPr>
        <p:grpSpPr>
          <a:xfrm>
            <a:off x="3693042" y="4370394"/>
            <a:ext cx="2438400" cy="1883164"/>
            <a:chOff x="754912" y="4350418"/>
            <a:chExt cx="2438400" cy="1883164"/>
          </a:xfrm>
        </p:grpSpPr>
        <p:sp>
          <p:nvSpPr>
            <p:cNvPr id="57"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b="0" dirty="0">
                  <a:solidFill>
                    <a:srgbClr val="5C9AD3"/>
                  </a:solidFill>
                  <a:latin typeface="Bernard MT Condensed" panose="02050806060905020404" pitchFamily="18" charset="0"/>
                </a:rPr>
                <a:t>Lorem Ipsum Dolor</a:t>
              </a:r>
            </a:p>
          </p:txBody>
        </p:sp>
        <p:cxnSp>
          <p:nvCxnSpPr>
            <p:cNvPr id="58" name="Straight Connector 57"/>
            <p:cNvCxnSpPr/>
            <p:nvPr/>
          </p:nvCxnSpPr>
          <p:spPr>
            <a:xfrm>
              <a:off x="776447" y="4813730"/>
              <a:ext cx="173736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9"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61" name="Oval 60"/>
          <p:cNvSpPr>
            <a:spLocks noChangeAspect="1"/>
          </p:cNvSpPr>
          <p:nvPr/>
        </p:nvSpPr>
        <p:spPr>
          <a:xfrm>
            <a:off x="6574094" y="2043513"/>
            <a:ext cx="2103121" cy="2103120"/>
          </a:xfrm>
          <a:prstGeom prst="ellipse">
            <a:avLst/>
          </a:prstGeom>
          <a:solidFill>
            <a:schemeClr val="tx1">
              <a:alpha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62" name="Group 61"/>
          <p:cNvGrpSpPr/>
          <p:nvPr/>
        </p:nvGrpSpPr>
        <p:grpSpPr>
          <a:xfrm>
            <a:off x="6780365" y="2249785"/>
            <a:ext cx="1690577" cy="1690576"/>
            <a:chOff x="961183" y="2226457"/>
            <a:chExt cx="1690577" cy="1690576"/>
          </a:xfrm>
        </p:grpSpPr>
        <p:sp>
          <p:nvSpPr>
            <p:cNvPr id="66" name="Oval 65"/>
            <p:cNvSpPr>
              <a:spLocks noChangeAspect="1"/>
            </p:cNvSpPr>
            <p:nvPr/>
          </p:nvSpPr>
          <p:spPr>
            <a:xfrm>
              <a:off x="961183" y="2226457"/>
              <a:ext cx="1690577" cy="1690576"/>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7" name="Freeform 66"/>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68" name="Group 67"/>
          <p:cNvGrpSpPr/>
          <p:nvPr/>
        </p:nvGrpSpPr>
        <p:grpSpPr>
          <a:xfrm>
            <a:off x="6574094" y="4373746"/>
            <a:ext cx="2438400" cy="1883164"/>
            <a:chOff x="754912" y="4350418"/>
            <a:chExt cx="2438400" cy="1883164"/>
          </a:xfrm>
        </p:grpSpPr>
        <p:sp>
          <p:nvSpPr>
            <p:cNvPr id="69"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b="0" dirty="0">
                  <a:solidFill>
                    <a:srgbClr val="44546B"/>
                  </a:solidFill>
                  <a:latin typeface="Bernard MT Condensed" panose="02050806060905020404" pitchFamily="18" charset="0"/>
                </a:rPr>
                <a:t>Lorem Ipsum Dolor</a:t>
              </a:r>
            </a:p>
          </p:txBody>
        </p:sp>
        <p:cxnSp>
          <p:nvCxnSpPr>
            <p:cNvPr id="70" name="Straight Connector 69"/>
            <p:cNvCxnSpPr/>
            <p:nvPr/>
          </p:nvCxnSpPr>
          <p:spPr>
            <a:xfrm>
              <a:off x="776447" y="4813730"/>
              <a:ext cx="173736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71"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73" name="Oval 72"/>
          <p:cNvSpPr>
            <a:spLocks noChangeAspect="1"/>
          </p:cNvSpPr>
          <p:nvPr/>
        </p:nvSpPr>
        <p:spPr>
          <a:xfrm>
            <a:off x="9424583" y="2020185"/>
            <a:ext cx="2103121" cy="2103120"/>
          </a:xfrm>
          <a:prstGeom prst="ellipse">
            <a:avLst/>
          </a:prstGeom>
          <a:solidFill>
            <a:schemeClr val="tx1">
              <a:alpha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74" name="Group 73"/>
          <p:cNvGrpSpPr/>
          <p:nvPr/>
        </p:nvGrpSpPr>
        <p:grpSpPr>
          <a:xfrm>
            <a:off x="9630854" y="2226457"/>
            <a:ext cx="1690577" cy="1690576"/>
            <a:chOff x="961183" y="2226457"/>
            <a:chExt cx="1690577" cy="1690576"/>
          </a:xfrm>
        </p:grpSpPr>
        <p:sp>
          <p:nvSpPr>
            <p:cNvPr id="78" name="Oval 77"/>
            <p:cNvSpPr>
              <a:spLocks noChangeAspect="1"/>
            </p:cNvSpPr>
            <p:nvPr/>
          </p:nvSpPr>
          <p:spPr>
            <a:xfrm>
              <a:off x="961183" y="2226457"/>
              <a:ext cx="1690577" cy="1690576"/>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9" name="Freeform 78"/>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80" name="Group 79"/>
          <p:cNvGrpSpPr/>
          <p:nvPr/>
        </p:nvGrpSpPr>
        <p:grpSpPr>
          <a:xfrm>
            <a:off x="9424583" y="4350418"/>
            <a:ext cx="2438400" cy="1883164"/>
            <a:chOff x="754912" y="4350418"/>
            <a:chExt cx="2438400" cy="1883164"/>
          </a:xfrm>
        </p:grpSpPr>
        <p:sp>
          <p:nvSpPr>
            <p:cNvPr id="81"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b="0" dirty="0">
                  <a:solidFill>
                    <a:srgbClr val="7A7A7A"/>
                  </a:solidFill>
                  <a:latin typeface="Bernard MT Condensed" panose="02050806060905020404" pitchFamily="18" charset="0"/>
                </a:rPr>
                <a:t>Lorem Ipsum Dolor</a:t>
              </a:r>
            </a:p>
          </p:txBody>
        </p:sp>
        <p:cxnSp>
          <p:nvCxnSpPr>
            <p:cNvPr id="82" name="Straight Connector 81"/>
            <p:cNvCxnSpPr/>
            <p:nvPr/>
          </p:nvCxnSpPr>
          <p:spPr>
            <a:xfrm>
              <a:off x="776447" y="4813730"/>
              <a:ext cx="173736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83"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grpSp>
        <p:nvGrpSpPr>
          <p:cNvPr id="16" name="Group 72"/>
          <p:cNvGrpSpPr/>
          <p:nvPr/>
        </p:nvGrpSpPr>
        <p:grpSpPr>
          <a:xfrm>
            <a:off x="4439801" y="2745777"/>
            <a:ext cx="609600" cy="575736"/>
            <a:chOff x="5530851" y="1866899"/>
            <a:chExt cx="285750" cy="269875"/>
          </a:xfrm>
          <a:solidFill>
            <a:schemeClr val="bg1"/>
          </a:solidFill>
        </p:grpSpPr>
        <p:sp>
          <p:nvSpPr>
            <p:cNvPr id="17"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8" name="Group 7"/>
          <p:cNvGrpSpPr>
            <a:grpSpLocks noChangeAspect="1"/>
          </p:cNvGrpSpPr>
          <p:nvPr/>
        </p:nvGrpSpPr>
        <p:grpSpPr>
          <a:xfrm>
            <a:off x="10247299" y="2792826"/>
            <a:ext cx="629757" cy="548640"/>
            <a:chOff x="2075371" y="2625301"/>
            <a:chExt cx="929273" cy="809577"/>
          </a:xfrm>
          <a:solidFill>
            <a:schemeClr val="bg1"/>
          </a:solidFill>
          <a:effectLst/>
        </p:grpSpPr>
        <p:sp>
          <p:nvSpPr>
            <p:cNvPr id="9" name="Freeform 449"/>
            <p:cNvSpPr>
              <a:spLocks/>
            </p:cNvSpPr>
            <p:nvPr/>
          </p:nvSpPr>
          <p:spPr bwMode="auto">
            <a:xfrm>
              <a:off x="2075372" y="2625301"/>
              <a:ext cx="618063" cy="237649"/>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solidFill>
                  <a:schemeClr val="bg1"/>
                </a:solidFill>
              </a:endParaRPr>
            </a:p>
          </p:txBody>
        </p:sp>
        <p:sp>
          <p:nvSpPr>
            <p:cNvPr id="10" name="Freeform 450"/>
            <p:cNvSpPr>
              <a:spLocks/>
            </p:cNvSpPr>
            <p:nvPr/>
          </p:nvSpPr>
          <p:spPr bwMode="auto">
            <a:xfrm>
              <a:off x="2075372" y="2828129"/>
              <a:ext cx="618063" cy="151903"/>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solidFill>
                  <a:schemeClr val="bg1"/>
                </a:solidFill>
              </a:endParaRPr>
            </a:p>
          </p:txBody>
        </p:sp>
        <p:sp>
          <p:nvSpPr>
            <p:cNvPr id="11" name="Freeform 451"/>
            <p:cNvSpPr>
              <a:spLocks/>
            </p:cNvSpPr>
            <p:nvPr/>
          </p:nvSpPr>
          <p:spPr bwMode="auto">
            <a:xfrm>
              <a:off x="2075372" y="3182864"/>
              <a:ext cx="426986"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solidFill>
                  <a:schemeClr val="bg1"/>
                </a:solidFill>
              </a:endParaRPr>
            </a:p>
          </p:txBody>
        </p:sp>
        <p:sp>
          <p:nvSpPr>
            <p:cNvPr id="12" name="Freeform 452"/>
            <p:cNvSpPr>
              <a:spLocks/>
            </p:cNvSpPr>
            <p:nvPr/>
          </p:nvSpPr>
          <p:spPr bwMode="auto">
            <a:xfrm>
              <a:off x="2075372" y="3064473"/>
              <a:ext cx="399131"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solidFill>
                  <a:schemeClr val="bg1"/>
                </a:solidFill>
              </a:endParaRPr>
            </a:p>
          </p:txBody>
        </p:sp>
        <p:sp>
          <p:nvSpPr>
            <p:cNvPr id="13" name="Freeform 453"/>
            <p:cNvSpPr>
              <a:spLocks/>
            </p:cNvSpPr>
            <p:nvPr/>
          </p:nvSpPr>
          <p:spPr bwMode="auto">
            <a:xfrm>
              <a:off x="2075371" y="2946082"/>
              <a:ext cx="480958"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solidFill>
                  <a:schemeClr val="bg1"/>
                </a:solidFill>
              </a:endParaRPr>
            </a:p>
          </p:txBody>
        </p:sp>
        <p:sp>
          <p:nvSpPr>
            <p:cNvPr id="14" name="Freeform 454"/>
            <p:cNvSpPr>
              <a:spLocks/>
            </p:cNvSpPr>
            <p:nvPr/>
          </p:nvSpPr>
          <p:spPr bwMode="auto">
            <a:xfrm>
              <a:off x="2703009" y="3068824"/>
              <a:ext cx="124484"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solidFill>
                  <a:schemeClr val="bg1"/>
                </a:solidFill>
              </a:endParaRPr>
            </a:p>
          </p:txBody>
        </p:sp>
        <p:sp>
          <p:nvSpPr>
            <p:cNvPr id="15" name="Freeform 455"/>
            <p:cNvSpPr>
              <a:spLocks noEditPoints="1"/>
            </p:cNvSpPr>
            <p:nvPr/>
          </p:nvSpPr>
          <p:spPr bwMode="auto">
            <a:xfrm>
              <a:off x="2525863" y="2956097"/>
              <a:ext cx="478781" cy="478781"/>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solidFill>
                  <a:schemeClr val="bg1"/>
                </a:solidFill>
              </a:endParaRPr>
            </a:p>
          </p:txBody>
        </p:sp>
      </p:gr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9971" y="2717174"/>
            <a:ext cx="591363" cy="591363"/>
          </a:xfrm>
          <a:prstGeom prst="rect">
            <a:avLst/>
          </a:prstGeom>
        </p:spPr>
      </p:pic>
      <p:pic>
        <p:nvPicPr>
          <p:cNvPr id="51" name="Picture 50">
            <a:hlinkClick r:id="rId3"/>
            <a:extLst>
              <a:ext uri="{FF2B5EF4-FFF2-40B4-BE49-F238E27FC236}">
                <a16:creationId xmlns:a16="http://schemas.microsoft.com/office/drawing/2014/main" id="{30D764EE-3A47-440F-A703-6821D60F1C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2195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1000"/>
                                        <p:tgtEl>
                                          <p:spTgt spid="43"/>
                                        </p:tgtEl>
                                      </p:cBhvr>
                                    </p:animEffect>
                                    <p:anim calcmode="lin" valueType="num">
                                      <p:cBhvr>
                                        <p:cTn id="31" dur="1000" fill="hold"/>
                                        <p:tgtEl>
                                          <p:spTgt spid="43"/>
                                        </p:tgtEl>
                                        <p:attrNameLst>
                                          <p:attrName>ppt_x</p:attrName>
                                        </p:attrNameLst>
                                      </p:cBhvr>
                                      <p:tavLst>
                                        <p:tav tm="0">
                                          <p:val>
                                            <p:strVal val="#ppt_x"/>
                                          </p:val>
                                        </p:tav>
                                        <p:tav tm="100000">
                                          <p:val>
                                            <p:strVal val="#ppt_x"/>
                                          </p:val>
                                        </p:tav>
                                      </p:tavLst>
                                    </p:anim>
                                    <p:anim calcmode="lin" valueType="num">
                                      <p:cBhvr>
                                        <p:cTn id="32" dur="1000" fill="hold"/>
                                        <p:tgtEl>
                                          <p:spTgt spid="43"/>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37" presetClass="entr" presetSubtype="0"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fade">
                                      <p:cBhvr>
                                        <p:cTn id="36" dur="1000"/>
                                        <p:tgtEl>
                                          <p:spTgt spid="49"/>
                                        </p:tgtEl>
                                      </p:cBhvr>
                                    </p:animEffect>
                                    <p:anim calcmode="lin" valueType="num">
                                      <p:cBhvr>
                                        <p:cTn id="37" dur="1000" fill="hold"/>
                                        <p:tgtEl>
                                          <p:spTgt spid="49"/>
                                        </p:tgtEl>
                                        <p:attrNameLst>
                                          <p:attrName>ppt_x</p:attrName>
                                        </p:attrNameLst>
                                      </p:cBhvr>
                                      <p:tavLst>
                                        <p:tav tm="0">
                                          <p:val>
                                            <p:strVal val="#ppt_x"/>
                                          </p:val>
                                        </p:tav>
                                        <p:tav tm="100000">
                                          <p:val>
                                            <p:strVal val="#ppt_x"/>
                                          </p:val>
                                        </p:tav>
                                      </p:tavLst>
                                    </p:anim>
                                    <p:anim calcmode="lin" valueType="num">
                                      <p:cBhvr>
                                        <p:cTn id="38" dur="900" decel="100000" fill="hold"/>
                                        <p:tgtEl>
                                          <p:spTgt spid="4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0" fill="hold">
                            <p:stCondLst>
                              <p:cond delay="4500"/>
                            </p:stCondLst>
                            <p:childTnLst>
                              <p:par>
                                <p:cTn id="41" presetID="53" presetClass="entr" presetSubtype="16"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p:cTn id="43" dur="500" fill="hold"/>
                                        <p:tgtEl>
                                          <p:spTgt spid="50"/>
                                        </p:tgtEl>
                                        <p:attrNameLst>
                                          <p:attrName>ppt_w</p:attrName>
                                        </p:attrNameLst>
                                      </p:cBhvr>
                                      <p:tavLst>
                                        <p:tav tm="0">
                                          <p:val>
                                            <p:fltVal val="0"/>
                                          </p:val>
                                        </p:tav>
                                        <p:tav tm="100000">
                                          <p:val>
                                            <p:strVal val="#ppt_w"/>
                                          </p:val>
                                        </p:tav>
                                      </p:tavLst>
                                    </p:anim>
                                    <p:anim calcmode="lin" valueType="num">
                                      <p:cBhvr>
                                        <p:cTn id="44" dur="500" fill="hold"/>
                                        <p:tgtEl>
                                          <p:spTgt spid="50"/>
                                        </p:tgtEl>
                                        <p:attrNameLst>
                                          <p:attrName>ppt_h</p:attrName>
                                        </p:attrNameLst>
                                      </p:cBhvr>
                                      <p:tavLst>
                                        <p:tav tm="0">
                                          <p:val>
                                            <p:fltVal val="0"/>
                                          </p:val>
                                        </p:tav>
                                        <p:tav tm="100000">
                                          <p:val>
                                            <p:strVal val="#ppt_h"/>
                                          </p:val>
                                        </p:tav>
                                      </p:tavLst>
                                    </p:anim>
                                    <p:animEffect transition="in" filter="fade">
                                      <p:cBhvr>
                                        <p:cTn id="45" dur="500"/>
                                        <p:tgtEl>
                                          <p:spTgt spid="50"/>
                                        </p:tgtEl>
                                      </p:cBhvr>
                                    </p:animEffect>
                                  </p:childTnLst>
                                </p:cTn>
                              </p:par>
                            </p:childTnLst>
                          </p:cTn>
                        </p:par>
                        <p:par>
                          <p:cTn id="46" fill="hold">
                            <p:stCondLst>
                              <p:cond delay="5000"/>
                            </p:stCondLst>
                            <p:childTnLst>
                              <p:par>
                                <p:cTn id="47" presetID="53" presetClass="entr" presetSubtype="16"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par>
                          <p:cTn id="52" fill="hold">
                            <p:stCondLst>
                              <p:cond delay="5500"/>
                            </p:stCondLst>
                            <p:childTnLst>
                              <p:par>
                                <p:cTn id="53" presetID="42" presetClass="entr" presetSubtype="0" fill="hold" nodeType="after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1000"/>
                                        <p:tgtEl>
                                          <p:spTgt spid="56"/>
                                        </p:tgtEl>
                                      </p:cBhvr>
                                    </p:animEffect>
                                    <p:anim calcmode="lin" valueType="num">
                                      <p:cBhvr>
                                        <p:cTn id="56" dur="1000" fill="hold"/>
                                        <p:tgtEl>
                                          <p:spTgt spid="56"/>
                                        </p:tgtEl>
                                        <p:attrNameLst>
                                          <p:attrName>ppt_x</p:attrName>
                                        </p:attrNameLst>
                                      </p:cBhvr>
                                      <p:tavLst>
                                        <p:tav tm="0">
                                          <p:val>
                                            <p:strVal val="#ppt_x"/>
                                          </p:val>
                                        </p:tav>
                                        <p:tav tm="100000">
                                          <p:val>
                                            <p:strVal val="#ppt_x"/>
                                          </p:val>
                                        </p:tav>
                                      </p:tavLst>
                                    </p:anim>
                                    <p:anim calcmode="lin" valueType="num">
                                      <p:cBhvr>
                                        <p:cTn id="57" dur="1000" fill="hold"/>
                                        <p:tgtEl>
                                          <p:spTgt spid="56"/>
                                        </p:tgtEl>
                                        <p:attrNameLst>
                                          <p:attrName>ppt_y</p:attrName>
                                        </p:attrNameLst>
                                      </p:cBhvr>
                                      <p:tavLst>
                                        <p:tav tm="0">
                                          <p:val>
                                            <p:strVal val="#ppt_y+.1"/>
                                          </p:val>
                                        </p:tav>
                                        <p:tav tm="100000">
                                          <p:val>
                                            <p:strVal val="#ppt_y"/>
                                          </p:val>
                                        </p:tav>
                                      </p:tavLst>
                                    </p:anim>
                                  </p:childTnLst>
                                </p:cTn>
                              </p:par>
                            </p:childTnLst>
                          </p:cTn>
                        </p:par>
                        <p:par>
                          <p:cTn id="58" fill="hold">
                            <p:stCondLst>
                              <p:cond delay="6500"/>
                            </p:stCondLst>
                            <p:childTnLst>
                              <p:par>
                                <p:cTn id="59" presetID="37" presetClass="entr" presetSubtype="0"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900" decel="100000" fill="hold"/>
                                        <p:tgtEl>
                                          <p:spTgt spid="61"/>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65" fill="hold">
                            <p:stCondLst>
                              <p:cond delay="7500"/>
                            </p:stCondLst>
                            <p:childTnLst>
                              <p:par>
                                <p:cTn id="66" presetID="53" presetClass="entr" presetSubtype="16" fill="hold" nodeType="afterEffect">
                                  <p:stCondLst>
                                    <p:cond delay="0"/>
                                  </p:stCondLst>
                                  <p:childTnLst>
                                    <p:set>
                                      <p:cBhvr>
                                        <p:cTn id="67" dur="1" fill="hold">
                                          <p:stCondLst>
                                            <p:cond delay="0"/>
                                          </p:stCondLst>
                                        </p:cTn>
                                        <p:tgtEl>
                                          <p:spTgt spid="62"/>
                                        </p:tgtEl>
                                        <p:attrNameLst>
                                          <p:attrName>style.visibility</p:attrName>
                                        </p:attrNameLst>
                                      </p:cBhvr>
                                      <p:to>
                                        <p:strVal val="visible"/>
                                      </p:to>
                                    </p:set>
                                    <p:anim calcmode="lin" valueType="num">
                                      <p:cBhvr>
                                        <p:cTn id="68" dur="500" fill="hold"/>
                                        <p:tgtEl>
                                          <p:spTgt spid="62"/>
                                        </p:tgtEl>
                                        <p:attrNameLst>
                                          <p:attrName>ppt_w</p:attrName>
                                        </p:attrNameLst>
                                      </p:cBhvr>
                                      <p:tavLst>
                                        <p:tav tm="0">
                                          <p:val>
                                            <p:fltVal val="0"/>
                                          </p:val>
                                        </p:tav>
                                        <p:tav tm="100000">
                                          <p:val>
                                            <p:strVal val="#ppt_w"/>
                                          </p:val>
                                        </p:tav>
                                      </p:tavLst>
                                    </p:anim>
                                    <p:anim calcmode="lin" valueType="num">
                                      <p:cBhvr>
                                        <p:cTn id="69" dur="500" fill="hold"/>
                                        <p:tgtEl>
                                          <p:spTgt spid="62"/>
                                        </p:tgtEl>
                                        <p:attrNameLst>
                                          <p:attrName>ppt_h</p:attrName>
                                        </p:attrNameLst>
                                      </p:cBhvr>
                                      <p:tavLst>
                                        <p:tav tm="0">
                                          <p:val>
                                            <p:fltVal val="0"/>
                                          </p:val>
                                        </p:tav>
                                        <p:tav tm="100000">
                                          <p:val>
                                            <p:strVal val="#ppt_h"/>
                                          </p:val>
                                        </p:tav>
                                      </p:tavLst>
                                    </p:anim>
                                    <p:animEffect transition="in" filter="fade">
                                      <p:cBhvr>
                                        <p:cTn id="70" dur="500"/>
                                        <p:tgtEl>
                                          <p:spTgt spid="62"/>
                                        </p:tgtEl>
                                      </p:cBhvr>
                                    </p:animEffect>
                                  </p:childTnLst>
                                </p:cTn>
                              </p:par>
                            </p:childTnLst>
                          </p:cTn>
                        </p:par>
                        <p:par>
                          <p:cTn id="71" fill="hold">
                            <p:stCondLst>
                              <p:cond delay="8000"/>
                            </p:stCondLst>
                            <p:childTnLst>
                              <p:par>
                                <p:cTn id="72" presetID="53" presetClass="entr" presetSubtype="16" fill="hold" nodeType="after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p:cTn id="74" dur="500" fill="hold"/>
                                        <p:tgtEl>
                                          <p:spTgt spid="7"/>
                                        </p:tgtEl>
                                        <p:attrNameLst>
                                          <p:attrName>ppt_w</p:attrName>
                                        </p:attrNameLst>
                                      </p:cBhvr>
                                      <p:tavLst>
                                        <p:tav tm="0">
                                          <p:val>
                                            <p:fltVal val="0"/>
                                          </p:val>
                                        </p:tav>
                                        <p:tav tm="100000">
                                          <p:val>
                                            <p:strVal val="#ppt_w"/>
                                          </p:val>
                                        </p:tav>
                                      </p:tavLst>
                                    </p:anim>
                                    <p:anim calcmode="lin" valueType="num">
                                      <p:cBhvr>
                                        <p:cTn id="75" dur="500" fill="hold"/>
                                        <p:tgtEl>
                                          <p:spTgt spid="7"/>
                                        </p:tgtEl>
                                        <p:attrNameLst>
                                          <p:attrName>ppt_h</p:attrName>
                                        </p:attrNameLst>
                                      </p:cBhvr>
                                      <p:tavLst>
                                        <p:tav tm="0">
                                          <p:val>
                                            <p:fltVal val="0"/>
                                          </p:val>
                                        </p:tav>
                                        <p:tav tm="100000">
                                          <p:val>
                                            <p:strVal val="#ppt_h"/>
                                          </p:val>
                                        </p:tav>
                                      </p:tavLst>
                                    </p:anim>
                                    <p:animEffect transition="in" filter="fade">
                                      <p:cBhvr>
                                        <p:cTn id="76" dur="500"/>
                                        <p:tgtEl>
                                          <p:spTgt spid="7"/>
                                        </p:tgtEl>
                                      </p:cBhvr>
                                    </p:animEffect>
                                  </p:childTnLst>
                                </p:cTn>
                              </p:par>
                            </p:childTnLst>
                          </p:cTn>
                        </p:par>
                        <p:par>
                          <p:cTn id="77" fill="hold">
                            <p:stCondLst>
                              <p:cond delay="8500"/>
                            </p:stCondLst>
                            <p:childTnLst>
                              <p:par>
                                <p:cTn id="78" presetID="42" presetClass="entr" presetSubtype="0" fill="hold" nodeType="after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fade">
                                      <p:cBhvr>
                                        <p:cTn id="80" dur="1000"/>
                                        <p:tgtEl>
                                          <p:spTgt spid="68"/>
                                        </p:tgtEl>
                                      </p:cBhvr>
                                    </p:animEffect>
                                    <p:anim calcmode="lin" valueType="num">
                                      <p:cBhvr>
                                        <p:cTn id="81" dur="1000" fill="hold"/>
                                        <p:tgtEl>
                                          <p:spTgt spid="68"/>
                                        </p:tgtEl>
                                        <p:attrNameLst>
                                          <p:attrName>ppt_x</p:attrName>
                                        </p:attrNameLst>
                                      </p:cBhvr>
                                      <p:tavLst>
                                        <p:tav tm="0">
                                          <p:val>
                                            <p:strVal val="#ppt_x"/>
                                          </p:val>
                                        </p:tav>
                                        <p:tav tm="100000">
                                          <p:val>
                                            <p:strVal val="#ppt_x"/>
                                          </p:val>
                                        </p:tav>
                                      </p:tavLst>
                                    </p:anim>
                                    <p:anim calcmode="lin" valueType="num">
                                      <p:cBhvr>
                                        <p:cTn id="82" dur="1000" fill="hold"/>
                                        <p:tgtEl>
                                          <p:spTgt spid="68"/>
                                        </p:tgtEl>
                                        <p:attrNameLst>
                                          <p:attrName>ppt_y</p:attrName>
                                        </p:attrNameLst>
                                      </p:cBhvr>
                                      <p:tavLst>
                                        <p:tav tm="0">
                                          <p:val>
                                            <p:strVal val="#ppt_y+.1"/>
                                          </p:val>
                                        </p:tav>
                                        <p:tav tm="100000">
                                          <p:val>
                                            <p:strVal val="#ppt_y"/>
                                          </p:val>
                                        </p:tav>
                                      </p:tavLst>
                                    </p:anim>
                                  </p:childTnLst>
                                </p:cTn>
                              </p:par>
                            </p:childTnLst>
                          </p:cTn>
                        </p:par>
                        <p:par>
                          <p:cTn id="83" fill="hold">
                            <p:stCondLst>
                              <p:cond delay="9500"/>
                            </p:stCondLst>
                            <p:childTnLst>
                              <p:par>
                                <p:cTn id="84" presetID="37" presetClass="entr" presetSubtype="0" fill="hold" grpId="0" nodeType="afterEffect">
                                  <p:stCondLst>
                                    <p:cond delay="0"/>
                                  </p:stCondLst>
                                  <p:childTnLst>
                                    <p:set>
                                      <p:cBhvr>
                                        <p:cTn id="85" dur="1" fill="hold">
                                          <p:stCondLst>
                                            <p:cond delay="0"/>
                                          </p:stCondLst>
                                        </p:cTn>
                                        <p:tgtEl>
                                          <p:spTgt spid="73"/>
                                        </p:tgtEl>
                                        <p:attrNameLst>
                                          <p:attrName>style.visibility</p:attrName>
                                        </p:attrNameLst>
                                      </p:cBhvr>
                                      <p:to>
                                        <p:strVal val="visible"/>
                                      </p:to>
                                    </p:set>
                                    <p:animEffect transition="in" filter="fade">
                                      <p:cBhvr>
                                        <p:cTn id="86" dur="1000"/>
                                        <p:tgtEl>
                                          <p:spTgt spid="73"/>
                                        </p:tgtEl>
                                      </p:cBhvr>
                                    </p:animEffect>
                                    <p:anim calcmode="lin" valueType="num">
                                      <p:cBhvr>
                                        <p:cTn id="87" dur="1000" fill="hold"/>
                                        <p:tgtEl>
                                          <p:spTgt spid="73"/>
                                        </p:tgtEl>
                                        <p:attrNameLst>
                                          <p:attrName>ppt_x</p:attrName>
                                        </p:attrNameLst>
                                      </p:cBhvr>
                                      <p:tavLst>
                                        <p:tav tm="0">
                                          <p:val>
                                            <p:strVal val="#ppt_x"/>
                                          </p:val>
                                        </p:tav>
                                        <p:tav tm="100000">
                                          <p:val>
                                            <p:strVal val="#ppt_x"/>
                                          </p:val>
                                        </p:tav>
                                      </p:tavLst>
                                    </p:anim>
                                    <p:anim calcmode="lin" valueType="num">
                                      <p:cBhvr>
                                        <p:cTn id="88" dur="900" decel="100000" fill="hold"/>
                                        <p:tgtEl>
                                          <p:spTgt spid="73"/>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90" fill="hold">
                            <p:stCondLst>
                              <p:cond delay="10500"/>
                            </p:stCondLst>
                            <p:childTnLst>
                              <p:par>
                                <p:cTn id="91" presetID="53" presetClass="entr" presetSubtype="16" fill="hold" nodeType="afterEffect">
                                  <p:stCondLst>
                                    <p:cond delay="0"/>
                                  </p:stCondLst>
                                  <p:childTnLst>
                                    <p:set>
                                      <p:cBhvr>
                                        <p:cTn id="92" dur="1" fill="hold">
                                          <p:stCondLst>
                                            <p:cond delay="0"/>
                                          </p:stCondLst>
                                        </p:cTn>
                                        <p:tgtEl>
                                          <p:spTgt spid="74"/>
                                        </p:tgtEl>
                                        <p:attrNameLst>
                                          <p:attrName>style.visibility</p:attrName>
                                        </p:attrNameLst>
                                      </p:cBhvr>
                                      <p:to>
                                        <p:strVal val="visible"/>
                                      </p:to>
                                    </p:set>
                                    <p:anim calcmode="lin" valueType="num">
                                      <p:cBhvr>
                                        <p:cTn id="93" dur="500" fill="hold"/>
                                        <p:tgtEl>
                                          <p:spTgt spid="74"/>
                                        </p:tgtEl>
                                        <p:attrNameLst>
                                          <p:attrName>ppt_w</p:attrName>
                                        </p:attrNameLst>
                                      </p:cBhvr>
                                      <p:tavLst>
                                        <p:tav tm="0">
                                          <p:val>
                                            <p:fltVal val="0"/>
                                          </p:val>
                                        </p:tav>
                                        <p:tav tm="100000">
                                          <p:val>
                                            <p:strVal val="#ppt_w"/>
                                          </p:val>
                                        </p:tav>
                                      </p:tavLst>
                                    </p:anim>
                                    <p:anim calcmode="lin" valueType="num">
                                      <p:cBhvr>
                                        <p:cTn id="94" dur="500" fill="hold"/>
                                        <p:tgtEl>
                                          <p:spTgt spid="74"/>
                                        </p:tgtEl>
                                        <p:attrNameLst>
                                          <p:attrName>ppt_h</p:attrName>
                                        </p:attrNameLst>
                                      </p:cBhvr>
                                      <p:tavLst>
                                        <p:tav tm="0">
                                          <p:val>
                                            <p:fltVal val="0"/>
                                          </p:val>
                                        </p:tav>
                                        <p:tav tm="100000">
                                          <p:val>
                                            <p:strVal val="#ppt_h"/>
                                          </p:val>
                                        </p:tav>
                                      </p:tavLst>
                                    </p:anim>
                                    <p:animEffect transition="in" filter="fade">
                                      <p:cBhvr>
                                        <p:cTn id="95" dur="500"/>
                                        <p:tgtEl>
                                          <p:spTgt spid="74"/>
                                        </p:tgtEl>
                                      </p:cBhvr>
                                    </p:animEffect>
                                  </p:childTnLst>
                                </p:cTn>
                              </p:par>
                            </p:childTnLst>
                          </p:cTn>
                        </p:par>
                        <p:par>
                          <p:cTn id="96" fill="hold">
                            <p:stCondLst>
                              <p:cond delay="11000"/>
                            </p:stCondLst>
                            <p:childTnLst>
                              <p:par>
                                <p:cTn id="97" presetID="53" presetClass="entr" presetSubtype="16" fill="hold" nodeType="after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p:cTn id="99" dur="500" fill="hold"/>
                                        <p:tgtEl>
                                          <p:spTgt spid="8"/>
                                        </p:tgtEl>
                                        <p:attrNameLst>
                                          <p:attrName>ppt_w</p:attrName>
                                        </p:attrNameLst>
                                      </p:cBhvr>
                                      <p:tavLst>
                                        <p:tav tm="0">
                                          <p:val>
                                            <p:fltVal val="0"/>
                                          </p:val>
                                        </p:tav>
                                        <p:tav tm="100000">
                                          <p:val>
                                            <p:strVal val="#ppt_w"/>
                                          </p:val>
                                        </p:tav>
                                      </p:tavLst>
                                    </p:anim>
                                    <p:anim calcmode="lin" valueType="num">
                                      <p:cBhvr>
                                        <p:cTn id="100" dur="500" fill="hold"/>
                                        <p:tgtEl>
                                          <p:spTgt spid="8"/>
                                        </p:tgtEl>
                                        <p:attrNameLst>
                                          <p:attrName>ppt_h</p:attrName>
                                        </p:attrNameLst>
                                      </p:cBhvr>
                                      <p:tavLst>
                                        <p:tav tm="0">
                                          <p:val>
                                            <p:fltVal val="0"/>
                                          </p:val>
                                        </p:tav>
                                        <p:tav tm="100000">
                                          <p:val>
                                            <p:strVal val="#ppt_h"/>
                                          </p:val>
                                        </p:tav>
                                      </p:tavLst>
                                    </p:anim>
                                    <p:animEffect transition="in" filter="fade">
                                      <p:cBhvr>
                                        <p:cTn id="101" dur="500"/>
                                        <p:tgtEl>
                                          <p:spTgt spid="8"/>
                                        </p:tgtEl>
                                      </p:cBhvr>
                                    </p:animEffect>
                                  </p:childTnLst>
                                </p:cTn>
                              </p:par>
                            </p:childTnLst>
                          </p:cTn>
                        </p:par>
                        <p:par>
                          <p:cTn id="102" fill="hold">
                            <p:stCondLst>
                              <p:cond delay="11500"/>
                            </p:stCondLst>
                            <p:childTnLst>
                              <p:par>
                                <p:cTn id="103" presetID="42" presetClass="entr" presetSubtype="0" fill="hold" nodeType="afterEffect">
                                  <p:stCondLst>
                                    <p:cond delay="0"/>
                                  </p:stCondLst>
                                  <p:childTnLst>
                                    <p:set>
                                      <p:cBhvr>
                                        <p:cTn id="104" dur="1" fill="hold">
                                          <p:stCondLst>
                                            <p:cond delay="0"/>
                                          </p:stCondLst>
                                        </p:cTn>
                                        <p:tgtEl>
                                          <p:spTgt spid="80"/>
                                        </p:tgtEl>
                                        <p:attrNameLst>
                                          <p:attrName>style.visibility</p:attrName>
                                        </p:attrNameLst>
                                      </p:cBhvr>
                                      <p:to>
                                        <p:strVal val="visible"/>
                                      </p:to>
                                    </p:set>
                                    <p:animEffect transition="in" filter="fade">
                                      <p:cBhvr>
                                        <p:cTn id="105" dur="1000"/>
                                        <p:tgtEl>
                                          <p:spTgt spid="80"/>
                                        </p:tgtEl>
                                      </p:cBhvr>
                                    </p:animEffect>
                                    <p:anim calcmode="lin" valueType="num">
                                      <p:cBhvr>
                                        <p:cTn id="106" dur="1000" fill="hold"/>
                                        <p:tgtEl>
                                          <p:spTgt spid="80"/>
                                        </p:tgtEl>
                                        <p:attrNameLst>
                                          <p:attrName>ppt_x</p:attrName>
                                        </p:attrNameLst>
                                      </p:cBhvr>
                                      <p:tavLst>
                                        <p:tav tm="0">
                                          <p:val>
                                            <p:strVal val="#ppt_x"/>
                                          </p:val>
                                        </p:tav>
                                        <p:tav tm="100000">
                                          <p:val>
                                            <p:strVal val="#ppt_x"/>
                                          </p:val>
                                        </p:tav>
                                      </p:tavLst>
                                    </p:anim>
                                    <p:anim calcmode="lin" valueType="num">
                                      <p:cBhvr>
                                        <p:cTn id="107"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7" grpId="0"/>
      <p:bldP spid="49"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1351</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2018-12-22T21:43:23Z</dcterms:modified>
</cp:coreProperties>
</file>