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7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90"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34534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9F447DE-182F-4747-88FB-5D3BD8BCCC03}"/>
              </a:ext>
            </a:extLst>
          </p:cNvPr>
          <p:cNvSpPr/>
          <p:nvPr/>
        </p:nvSpPr>
        <p:spPr>
          <a:xfrm>
            <a:off x="8153400" y="332332"/>
            <a:ext cx="3733800" cy="6220868"/>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B6808124-8A94-4F4A-BD66-8987C8B65D48}"/>
              </a:ext>
            </a:extLst>
          </p:cNvPr>
          <p:cNvSpPr/>
          <p:nvPr/>
        </p:nvSpPr>
        <p:spPr>
          <a:xfrm>
            <a:off x="8763000" y="2743200"/>
            <a:ext cx="2438400" cy="2286000"/>
          </a:xfrm>
          <a:prstGeom prst="rect">
            <a:avLst/>
          </a:prstGeom>
          <a:solidFill>
            <a:srgbClr val="5C9AD3">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2FB95396-6F97-4A37-A23F-E589F7EBFF1E}"/>
              </a:ext>
            </a:extLst>
          </p:cNvPr>
          <p:cNvSpPr txBox="1"/>
          <p:nvPr/>
        </p:nvSpPr>
        <p:spPr>
          <a:xfrm>
            <a:off x="8953500" y="3024425"/>
            <a:ext cx="2057400" cy="1723549"/>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74%</a:t>
            </a:r>
          </a:p>
          <a:p>
            <a:pPr algn="ctr"/>
            <a:r>
              <a:rPr lang="en-US" sz="1400" dirty="0">
                <a:solidFill>
                  <a:schemeClr val="bg1"/>
                </a:solidFill>
                <a:latin typeface="Bernard MT Condensed" panose="02050806060905020404" pitchFamily="18" charset="0"/>
              </a:rPr>
              <a:t>LOREM IPSUM</a:t>
            </a:r>
          </a:p>
          <a:p>
            <a:pPr algn="ctr"/>
            <a:endParaRPr lang="en-US" sz="400" dirty="0">
              <a:solidFill>
                <a:schemeClr val="bg1"/>
              </a:solidFill>
              <a:latin typeface="Bernard MT Condensed" panose="02050806060905020404" pitchFamily="18"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9" name="TextBox 8">
            <a:extLst>
              <a:ext uri="{FF2B5EF4-FFF2-40B4-BE49-F238E27FC236}">
                <a16:creationId xmlns:a16="http://schemas.microsoft.com/office/drawing/2014/main" id="{E59350F0-2BDB-43EF-9940-9AB716617B1C}"/>
              </a:ext>
            </a:extLst>
          </p:cNvPr>
          <p:cNvSpPr txBox="1"/>
          <p:nvPr/>
        </p:nvSpPr>
        <p:spPr>
          <a:xfrm>
            <a:off x="254286" y="1084169"/>
            <a:ext cx="3138311" cy="172354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0" name="TextBox 9">
            <a:extLst>
              <a:ext uri="{FF2B5EF4-FFF2-40B4-BE49-F238E27FC236}">
                <a16:creationId xmlns:a16="http://schemas.microsoft.com/office/drawing/2014/main" id="{D5E31499-3002-4FC1-9DA5-69F65C6C929F}"/>
              </a:ext>
            </a:extLst>
          </p:cNvPr>
          <p:cNvSpPr txBox="1"/>
          <p:nvPr/>
        </p:nvSpPr>
        <p:spPr>
          <a:xfrm>
            <a:off x="254286" y="3446369"/>
            <a:ext cx="3327114" cy="3016210"/>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1400" dirty="0">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 .</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a:t>
            </a:r>
          </a:p>
        </p:txBody>
      </p:sp>
      <p:sp>
        <p:nvSpPr>
          <p:cNvPr id="11" name="Rectangle 10">
            <a:extLst>
              <a:ext uri="{FF2B5EF4-FFF2-40B4-BE49-F238E27FC236}">
                <a16:creationId xmlns:a16="http://schemas.microsoft.com/office/drawing/2014/main" id="{F76B8155-01DF-4F70-960B-8686CDB48085}"/>
              </a:ext>
            </a:extLst>
          </p:cNvPr>
          <p:cNvSpPr/>
          <p:nvPr/>
        </p:nvSpPr>
        <p:spPr>
          <a:xfrm>
            <a:off x="4131067" y="342606"/>
            <a:ext cx="3733800" cy="6220868"/>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4F23BD6-49BD-4D0A-BDFC-73C5181BF0A6}"/>
              </a:ext>
            </a:extLst>
          </p:cNvPr>
          <p:cNvSpPr/>
          <p:nvPr/>
        </p:nvSpPr>
        <p:spPr>
          <a:xfrm>
            <a:off x="4740667" y="2753474"/>
            <a:ext cx="2438400" cy="2286000"/>
          </a:xfrm>
          <a:prstGeom prst="rect">
            <a:avLst/>
          </a:prstGeom>
          <a:solidFill>
            <a:srgbClr val="FE4A1E">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1DE151B0-DB4B-4F0E-85AC-9662B05C79DC}"/>
              </a:ext>
            </a:extLst>
          </p:cNvPr>
          <p:cNvSpPr txBox="1"/>
          <p:nvPr/>
        </p:nvSpPr>
        <p:spPr>
          <a:xfrm>
            <a:off x="4931167" y="3034699"/>
            <a:ext cx="2057400" cy="1723549"/>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74%</a:t>
            </a:r>
          </a:p>
          <a:p>
            <a:pPr algn="ctr"/>
            <a:r>
              <a:rPr lang="en-US" sz="1400" dirty="0">
                <a:solidFill>
                  <a:schemeClr val="bg1"/>
                </a:solidFill>
                <a:latin typeface="Bernard MT Condensed" panose="02050806060905020404" pitchFamily="18" charset="0"/>
              </a:rPr>
              <a:t>LOREM IPSUM</a:t>
            </a:r>
          </a:p>
          <a:p>
            <a:pPr algn="ctr"/>
            <a:endParaRPr lang="en-US" sz="400" dirty="0">
              <a:solidFill>
                <a:schemeClr val="bg1"/>
              </a:solidFill>
              <a:latin typeface="Bernard MT Condensed" panose="02050806060905020404" pitchFamily="18"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pic>
        <p:nvPicPr>
          <p:cNvPr id="14" name="Picture 13">
            <a:hlinkClick r:id="rId4"/>
            <a:extLst>
              <a:ext uri="{FF2B5EF4-FFF2-40B4-BE49-F238E27FC236}">
                <a16:creationId xmlns:a16="http://schemas.microsoft.com/office/drawing/2014/main" id="{9A36B39B-F0DA-4229-8F6B-BC4AFE55AB8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727716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animEffect transition="in" filter="fade">
                                      <p:cBhvr>
                                        <p:cTn id="11" dur="500"/>
                                        <p:tgtEl>
                                          <p:spTgt spid="10">
                                            <p:txEl>
                                              <p:pRg st="0" end="0"/>
                                            </p:txEl>
                                          </p:spTgt>
                                        </p:tgtEl>
                                      </p:cBhvr>
                                    </p:animEffect>
                                    <p:anim calcmode="lin" valueType="num">
                                      <p:cBhvr>
                                        <p:cTn id="12"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animEffect transition="in" filter="fade">
                                      <p:cBhvr>
                                        <p:cTn id="17" dur="500"/>
                                        <p:tgtEl>
                                          <p:spTgt spid="10">
                                            <p:txEl>
                                              <p:pRg st="2" end="2"/>
                                            </p:txEl>
                                          </p:spTgt>
                                        </p:tgtEl>
                                      </p:cBhvr>
                                    </p:animEffect>
                                    <p:anim calcmode="lin" valueType="num">
                                      <p:cBhvr>
                                        <p:cTn id="18"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animEffect transition="in" filter="fade">
                                      <p:cBhvr>
                                        <p:cTn id="23" dur="500"/>
                                        <p:tgtEl>
                                          <p:spTgt spid="10">
                                            <p:txEl>
                                              <p:pRg st="4" end="4"/>
                                            </p:txEl>
                                          </p:spTgt>
                                        </p:tgtEl>
                                      </p:cBhvr>
                                    </p:animEffect>
                                    <p:anim calcmode="lin" valueType="num">
                                      <p:cBhvr>
                                        <p:cTn id="24" dur="500" fill="hold"/>
                                        <p:tgtEl>
                                          <p:spTgt spid="10">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10">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10">
                                            <p:txEl>
                                              <p:pRg st="6" end="6"/>
                                            </p:txEl>
                                          </p:spTgt>
                                        </p:tgtEl>
                                        <p:attrNameLst>
                                          <p:attrName>style.visibility</p:attrName>
                                        </p:attrNameLst>
                                      </p:cBhvr>
                                      <p:to>
                                        <p:strVal val="visible"/>
                                      </p:to>
                                    </p:set>
                                    <p:animEffect transition="in" filter="fade">
                                      <p:cBhvr>
                                        <p:cTn id="29" dur="500"/>
                                        <p:tgtEl>
                                          <p:spTgt spid="10">
                                            <p:txEl>
                                              <p:pRg st="6" end="6"/>
                                            </p:txEl>
                                          </p:spTgt>
                                        </p:tgtEl>
                                      </p:cBhvr>
                                    </p:animEffect>
                                    <p:anim calcmode="lin" valueType="num">
                                      <p:cBhvr>
                                        <p:cTn id="30" dur="500" fill="hold"/>
                                        <p:tgtEl>
                                          <p:spTgt spid="10">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10">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53" presetClass="entr" presetSubtype="16"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p:cTn id="35" dur="500" fill="hold"/>
                                        <p:tgtEl>
                                          <p:spTgt spid="11"/>
                                        </p:tgtEl>
                                        <p:attrNameLst>
                                          <p:attrName>ppt_w</p:attrName>
                                        </p:attrNameLst>
                                      </p:cBhvr>
                                      <p:tavLst>
                                        <p:tav tm="0">
                                          <p:val>
                                            <p:fltVal val="0"/>
                                          </p:val>
                                        </p:tav>
                                        <p:tav tm="100000">
                                          <p:val>
                                            <p:strVal val="#ppt_w"/>
                                          </p:val>
                                        </p:tav>
                                      </p:tavLst>
                                    </p:anim>
                                    <p:anim calcmode="lin" valueType="num">
                                      <p:cBhvr>
                                        <p:cTn id="36" dur="500" fill="hold"/>
                                        <p:tgtEl>
                                          <p:spTgt spid="11"/>
                                        </p:tgtEl>
                                        <p:attrNameLst>
                                          <p:attrName>ppt_h</p:attrName>
                                        </p:attrNameLst>
                                      </p:cBhvr>
                                      <p:tavLst>
                                        <p:tav tm="0">
                                          <p:val>
                                            <p:fltVal val="0"/>
                                          </p:val>
                                        </p:tav>
                                        <p:tav tm="100000">
                                          <p:val>
                                            <p:strVal val="#ppt_h"/>
                                          </p:val>
                                        </p:tav>
                                      </p:tavLst>
                                    </p:anim>
                                    <p:animEffect transition="in" filter="fade">
                                      <p:cBhvr>
                                        <p:cTn id="37" dur="500"/>
                                        <p:tgtEl>
                                          <p:spTgt spid="11"/>
                                        </p:tgtEl>
                                      </p:cBhvr>
                                    </p:animEffect>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fade">
                                      <p:cBhvr>
                                        <p:cTn id="41" dur="1000"/>
                                        <p:tgtEl>
                                          <p:spTgt spid="12"/>
                                        </p:tgtEl>
                                      </p:cBhvr>
                                    </p:animEffect>
                                    <p:anim calcmode="lin" valueType="num">
                                      <p:cBhvr>
                                        <p:cTn id="42" dur="1000" fill="hold"/>
                                        <p:tgtEl>
                                          <p:spTgt spid="12"/>
                                        </p:tgtEl>
                                        <p:attrNameLst>
                                          <p:attrName>ppt_x</p:attrName>
                                        </p:attrNameLst>
                                      </p:cBhvr>
                                      <p:tavLst>
                                        <p:tav tm="0">
                                          <p:val>
                                            <p:strVal val="#ppt_x"/>
                                          </p:val>
                                        </p:tav>
                                        <p:tav tm="100000">
                                          <p:val>
                                            <p:strVal val="#ppt_x"/>
                                          </p:val>
                                        </p:tav>
                                      </p:tavLst>
                                    </p:anim>
                                    <p:anim calcmode="lin" valueType="num">
                                      <p:cBhvr>
                                        <p:cTn id="43" dur="1000" fill="hold"/>
                                        <p:tgtEl>
                                          <p:spTgt spid="12"/>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fade">
                                      <p:cBhvr>
                                        <p:cTn id="46" dur="1000"/>
                                        <p:tgtEl>
                                          <p:spTgt spid="13"/>
                                        </p:tgtEl>
                                      </p:cBhvr>
                                    </p:animEffect>
                                    <p:anim calcmode="lin" valueType="num">
                                      <p:cBhvr>
                                        <p:cTn id="47" dur="1000" fill="hold"/>
                                        <p:tgtEl>
                                          <p:spTgt spid="13"/>
                                        </p:tgtEl>
                                        <p:attrNameLst>
                                          <p:attrName>ppt_x</p:attrName>
                                        </p:attrNameLst>
                                      </p:cBhvr>
                                      <p:tavLst>
                                        <p:tav tm="0">
                                          <p:val>
                                            <p:strVal val="#ppt_x"/>
                                          </p:val>
                                        </p:tav>
                                        <p:tav tm="100000">
                                          <p:val>
                                            <p:strVal val="#ppt_x"/>
                                          </p:val>
                                        </p:tav>
                                      </p:tavLst>
                                    </p:anim>
                                    <p:anim calcmode="lin" valueType="num">
                                      <p:cBhvr>
                                        <p:cTn id="48" dur="1000" fill="hold"/>
                                        <p:tgtEl>
                                          <p:spTgt spid="13"/>
                                        </p:tgtEl>
                                        <p:attrNameLst>
                                          <p:attrName>ppt_y</p:attrName>
                                        </p:attrNameLst>
                                      </p:cBhvr>
                                      <p:tavLst>
                                        <p:tav tm="0">
                                          <p:val>
                                            <p:strVal val="#ppt_y+.1"/>
                                          </p:val>
                                        </p:tav>
                                        <p:tav tm="100000">
                                          <p:val>
                                            <p:strVal val="#ppt_y"/>
                                          </p:val>
                                        </p:tav>
                                      </p:tavLst>
                                    </p:anim>
                                  </p:childTnLst>
                                </p:cTn>
                              </p:par>
                            </p:childTnLst>
                          </p:cTn>
                        </p:par>
                        <p:par>
                          <p:cTn id="49" fill="hold">
                            <p:stCondLst>
                              <p:cond delay="4000"/>
                            </p:stCondLst>
                            <p:childTnLst>
                              <p:par>
                                <p:cTn id="50" presetID="53" presetClass="entr" presetSubtype="16" fill="hold" grpId="0" nodeType="afterEffect">
                                  <p:stCondLst>
                                    <p:cond delay="0"/>
                                  </p:stCondLst>
                                  <p:childTnLst>
                                    <p:set>
                                      <p:cBhvr>
                                        <p:cTn id="51" dur="1" fill="hold">
                                          <p:stCondLst>
                                            <p:cond delay="0"/>
                                          </p:stCondLst>
                                        </p:cTn>
                                        <p:tgtEl>
                                          <p:spTgt spid="3"/>
                                        </p:tgtEl>
                                        <p:attrNameLst>
                                          <p:attrName>style.visibility</p:attrName>
                                        </p:attrNameLst>
                                      </p:cBhvr>
                                      <p:to>
                                        <p:strVal val="visible"/>
                                      </p:to>
                                    </p:set>
                                    <p:anim calcmode="lin" valueType="num">
                                      <p:cBhvr>
                                        <p:cTn id="52" dur="500" fill="hold"/>
                                        <p:tgtEl>
                                          <p:spTgt spid="3"/>
                                        </p:tgtEl>
                                        <p:attrNameLst>
                                          <p:attrName>ppt_w</p:attrName>
                                        </p:attrNameLst>
                                      </p:cBhvr>
                                      <p:tavLst>
                                        <p:tav tm="0">
                                          <p:val>
                                            <p:fltVal val="0"/>
                                          </p:val>
                                        </p:tav>
                                        <p:tav tm="100000">
                                          <p:val>
                                            <p:strVal val="#ppt_w"/>
                                          </p:val>
                                        </p:tav>
                                      </p:tavLst>
                                    </p:anim>
                                    <p:anim calcmode="lin" valueType="num">
                                      <p:cBhvr>
                                        <p:cTn id="53" dur="500" fill="hold"/>
                                        <p:tgtEl>
                                          <p:spTgt spid="3"/>
                                        </p:tgtEl>
                                        <p:attrNameLst>
                                          <p:attrName>ppt_h</p:attrName>
                                        </p:attrNameLst>
                                      </p:cBhvr>
                                      <p:tavLst>
                                        <p:tav tm="0">
                                          <p:val>
                                            <p:fltVal val="0"/>
                                          </p:val>
                                        </p:tav>
                                        <p:tav tm="100000">
                                          <p:val>
                                            <p:strVal val="#ppt_h"/>
                                          </p:val>
                                        </p:tav>
                                      </p:tavLst>
                                    </p:anim>
                                    <p:animEffect transition="in" filter="fade">
                                      <p:cBhvr>
                                        <p:cTn id="54" dur="500"/>
                                        <p:tgtEl>
                                          <p:spTgt spid="3"/>
                                        </p:tgtEl>
                                      </p:cBhvr>
                                    </p:animEffect>
                                  </p:childTnLst>
                                </p:cTn>
                              </p:par>
                            </p:childTnLst>
                          </p:cTn>
                        </p:par>
                        <p:par>
                          <p:cTn id="55" fill="hold">
                            <p:stCondLst>
                              <p:cond delay="4500"/>
                            </p:stCondLst>
                            <p:childTnLst>
                              <p:par>
                                <p:cTn id="56" presetID="42" presetClass="entr" presetSubtype="0" fill="hold" grpId="0" nodeType="afterEffect">
                                  <p:stCondLst>
                                    <p:cond delay="0"/>
                                  </p:stCondLst>
                                  <p:childTnLst>
                                    <p:set>
                                      <p:cBhvr>
                                        <p:cTn id="57" dur="1" fill="hold">
                                          <p:stCondLst>
                                            <p:cond delay="0"/>
                                          </p:stCondLst>
                                        </p:cTn>
                                        <p:tgtEl>
                                          <p:spTgt spid="2"/>
                                        </p:tgtEl>
                                        <p:attrNameLst>
                                          <p:attrName>style.visibility</p:attrName>
                                        </p:attrNameLst>
                                      </p:cBhvr>
                                      <p:to>
                                        <p:strVal val="visible"/>
                                      </p:to>
                                    </p:set>
                                    <p:animEffect transition="in" filter="fade">
                                      <p:cBhvr>
                                        <p:cTn id="58" dur="1000"/>
                                        <p:tgtEl>
                                          <p:spTgt spid="2"/>
                                        </p:tgtEl>
                                      </p:cBhvr>
                                    </p:animEffect>
                                    <p:anim calcmode="lin" valueType="num">
                                      <p:cBhvr>
                                        <p:cTn id="59" dur="1000" fill="hold"/>
                                        <p:tgtEl>
                                          <p:spTgt spid="2"/>
                                        </p:tgtEl>
                                        <p:attrNameLst>
                                          <p:attrName>ppt_x</p:attrName>
                                        </p:attrNameLst>
                                      </p:cBhvr>
                                      <p:tavLst>
                                        <p:tav tm="0">
                                          <p:val>
                                            <p:strVal val="#ppt_x"/>
                                          </p:val>
                                        </p:tav>
                                        <p:tav tm="100000">
                                          <p:val>
                                            <p:strVal val="#ppt_x"/>
                                          </p:val>
                                        </p:tav>
                                      </p:tavLst>
                                    </p:anim>
                                    <p:anim calcmode="lin" valueType="num">
                                      <p:cBhvr>
                                        <p:cTn id="60" dur="1000" fill="hold"/>
                                        <p:tgtEl>
                                          <p:spTgt spid="2"/>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0"/>
                                  </p:stCondLst>
                                  <p:childTnLst>
                                    <p:set>
                                      <p:cBhvr>
                                        <p:cTn id="62" dur="1" fill="hold">
                                          <p:stCondLst>
                                            <p:cond delay="0"/>
                                          </p:stCondLst>
                                        </p:cTn>
                                        <p:tgtEl>
                                          <p:spTgt spid="8"/>
                                        </p:tgtEl>
                                        <p:attrNameLst>
                                          <p:attrName>style.visibility</p:attrName>
                                        </p:attrNameLst>
                                      </p:cBhvr>
                                      <p:to>
                                        <p:strVal val="visible"/>
                                      </p:to>
                                    </p:set>
                                    <p:animEffect transition="in" filter="fade">
                                      <p:cBhvr>
                                        <p:cTn id="63" dur="1000"/>
                                        <p:tgtEl>
                                          <p:spTgt spid="8"/>
                                        </p:tgtEl>
                                      </p:cBhvr>
                                    </p:animEffect>
                                    <p:anim calcmode="lin" valueType="num">
                                      <p:cBhvr>
                                        <p:cTn id="64" dur="1000" fill="hold"/>
                                        <p:tgtEl>
                                          <p:spTgt spid="8"/>
                                        </p:tgtEl>
                                        <p:attrNameLst>
                                          <p:attrName>ppt_x</p:attrName>
                                        </p:attrNameLst>
                                      </p:cBhvr>
                                      <p:tavLst>
                                        <p:tav tm="0">
                                          <p:val>
                                            <p:strVal val="#ppt_x"/>
                                          </p:val>
                                        </p:tav>
                                        <p:tav tm="100000">
                                          <p:val>
                                            <p:strVal val="#ppt_x"/>
                                          </p:val>
                                        </p:tav>
                                      </p:tavLst>
                                    </p:anim>
                                    <p:anim calcmode="lin" valueType="num">
                                      <p:cBhvr>
                                        <p:cTn id="6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animBg="1"/>
      <p:bldP spid="8" grpId="0"/>
      <p:bldP spid="9" grpId="0"/>
      <p:bldP spid="10" grpId="0" build="p"/>
      <p:bldP spid="11" grpId="0" animBg="1"/>
      <p:bldP spid="12" grpId="0" animBg="1"/>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1559</TotalTime>
  <Words>1322</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322</cp:revision>
  <dcterms:created xsi:type="dcterms:W3CDTF">2016-09-28T22:08:47Z</dcterms:created>
  <dcterms:modified xsi:type="dcterms:W3CDTF">2018-12-22T21:41:31Z</dcterms:modified>
</cp:coreProperties>
</file>