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43590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solidFill>
            <a:srgbClr val="5C9AD3"/>
          </a:soli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rgbClr val="4D4D4D">
                <a:alpha val="50000"/>
              </a:srgb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solidFill>
            <a:srgbClr val="FE4A1E"/>
          </a:soli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8D5A446B-8403-4C21-BD3A-2747B01B7FD2}"/>
              </a:ext>
            </a:extLst>
          </p:cNvPr>
          <p:cNvSpPr txBox="1"/>
          <p:nvPr/>
        </p:nvSpPr>
        <p:spPr>
          <a:xfrm>
            <a:off x="8645601" y="1005687"/>
            <a:ext cx="3176960" cy="1738938"/>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C75B00F0-F1E0-4A99-9F66-232E8997C7CD}"/>
              </a:ext>
            </a:extLst>
          </p:cNvPr>
          <p:cNvSpPr txBox="1"/>
          <p:nvPr/>
        </p:nvSpPr>
        <p:spPr>
          <a:xfrm>
            <a:off x="7079165" y="4873088"/>
            <a:ext cx="4347873"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99F3F435-B4FE-4111-A1EF-400ABB570E04}"/>
              </a:ext>
            </a:extLst>
          </p:cNvPr>
          <p:cNvSpPr txBox="1"/>
          <p:nvPr/>
        </p:nvSpPr>
        <p:spPr>
          <a:xfrm>
            <a:off x="271009" y="3235277"/>
            <a:ext cx="2523845" cy="193899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D2303392-E2D9-45C7-892C-C8E4AC93E1F1}"/>
              </a:ext>
            </a:extLst>
          </p:cNvPr>
          <p:cNvGrpSpPr/>
          <p:nvPr/>
        </p:nvGrpSpPr>
        <p:grpSpPr>
          <a:xfrm>
            <a:off x="374372" y="2441677"/>
            <a:ext cx="2743200" cy="508758"/>
            <a:chOff x="1066801" y="2238247"/>
            <a:chExt cx="2743200" cy="508758"/>
          </a:xfrm>
        </p:grpSpPr>
        <p:sp>
          <p:nvSpPr>
            <p:cNvPr id="42" name="Freeform: Shape 41">
              <a:extLst>
                <a:ext uri="{FF2B5EF4-FFF2-40B4-BE49-F238E27FC236}">
                  <a16:creationId xmlns:a16="http://schemas.microsoft.com/office/drawing/2014/main" id="{F6437F9B-9236-4660-A275-01B3278CD5B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5711B1F9-35FE-4F48-A380-6770D0776B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EF26D02-70F0-4916-937D-BAE59A0AD36E}"/>
              </a:ext>
            </a:extLst>
          </p:cNvPr>
          <p:cNvGrpSpPr/>
          <p:nvPr/>
        </p:nvGrpSpPr>
        <p:grpSpPr>
          <a:xfrm>
            <a:off x="5796982" y="1269922"/>
            <a:ext cx="2743200" cy="508758"/>
            <a:chOff x="7772400" y="675620"/>
            <a:chExt cx="2743200" cy="508758"/>
          </a:xfrm>
        </p:grpSpPr>
        <p:sp>
          <p:nvSpPr>
            <p:cNvPr id="45" name="Freeform: Shape 44">
              <a:extLst>
                <a:ext uri="{FF2B5EF4-FFF2-40B4-BE49-F238E27FC236}">
                  <a16:creationId xmlns:a16="http://schemas.microsoft.com/office/drawing/2014/main" id="{1D81D71B-6843-406D-83FC-DA17CA6E783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 Box 10">
              <a:extLst>
                <a:ext uri="{FF2B5EF4-FFF2-40B4-BE49-F238E27FC236}">
                  <a16:creationId xmlns:a16="http://schemas.microsoft.com/office/drawing/2014/main" id="{71928D97-9C7C-40AC-8644-307146A0746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D9E9B6E6-292F-4140-A6F7-E2F0A2745257}"/>
              </a:ext>
            </a:extLst>
          </p:cNvPr>
          <p:cNvGrpSpPr/>
          <p:nvPr/>
        </p:nvGrpSpPr>
        <p:grpSpPr>
          <a:xfrm>
            <a:off x="7730059" y="3297081"/>
            <a:ext cx="2743200" cy="508758"/>
            <a:chOff x="8831418" y="3906966"/>
            <a:chExt cx="2743200" cy="508758"/>
          </a:xfrm>
        </p:grpSpPr>
        <p:sp>
          <p:nvSpPr>
            <p:cNvPr id="48" name="Freeform: Shape 47">
              <a:extLst>
                <a:ext uri="{FF2B5EF4-FFF2-40B4-BE49-F238E27FC236}">
                  <a16:creationId xmlns:a16="http://schemas.microsoft.com/office/drawing/2014/main" id="{A6EF006F-4B21-4E17-A0AB-FC8CB381D308}"/>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04DD0BC-CCE5-4BC8-9F44-FB62951F4BEA}"/>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3329D8A0-0F0D-4B43-ACFB-CA5A81631489}"/>
              </a:ext>
            </a:extLst>
          </p:cNvPr>
          <p:cNvGrpSpPr/>
          <p:nvPr/>
        </p:nvGrpSpPr>
        <p:grpSpPr>
          <a:xfrm>
            <a:off x="2872004" y="2140531"/>
            <a:ext cx="1097280" cy="1375905"/>
            <a:chOff x="3564433" y="1937101"/>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BBDF4D94-7063-4DB2-804A-4B2C815C97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AB5DDF1A-8184-44D4-A947-9C188D712B3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aphic 26" descr="Hike">
              <a:extLst>
                <a:ext uri="{FF2B5EF4-FFF2-40B4-BE49-F238E27FC236}">
                  <a16:creationId xmlns:a16="http://schemas.microsoft.com/office/drawing/2014/main" id="{A51934D7-BD22-4589-A081-A5342214004E}"/>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F0C67136-2887-4231-89B1-4D10CE61066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CE6386AC-F001-4BF4-AF25-99D4E32BFC2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8ABE844-4808-496B-B89E-0EE21BAB153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78" name="Group 77">
            <a:extLst>
              <a:ext uri="{FF2B5EF4-FFF2-40B4-BE49-F238E27FC236}">
                <a16:creationId xmlns:a16="http://schemas.microsoft.com/office/drawing/2014/main" id="{918AE531-26AD-438A-BAD7-0DF4ECDEDA50}"/>
              </a:ext>
            </a:extLst>
          </p:cNvPr>
          <p:cNvGrpSpPr/>
          <p:nvPr/>
        </p:nvGrpSpPr>
        <p:grpSpPr>
          <a:xfrm>
            <a:off x="5030799" y="970997"/>
            <a:ext cx="1097280" cy="1375905"/>
            <a:chOff x="7006217" y="376695"/>
            <a:chExt cx="1097280" cy="1375905"/>
          </a:xfrm>
          <a:effectLst>
            <a:outerShdw blurRad="76200" dir="18900000" sy="23000" kx="-1200000" algn="bl" rotWithShape="0">
              <a:prstClr val="black">
                <a:alpha val="13000"/>
              </a:prstClr>
            </a:outerShdw>
          </a:effectLst>
        </p:grpSpPr>
        <p:sp>
          <p:nvSpPr>
            <p:cNvPr id="79" name="Freeform: Shape 78">
              <a:extLst>
                <a:ext uri="{FF2B5EF4-FFF2-40B4-BE49-F238E27FC236}">
                  <a16:creationId xmlns:a16="http://schemas.microsoft.com/office/drawing/2014/main" id="{79ED6990-786A-454C-9948-07D038A0C77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BCFE825D-1616-4939-AF23-070B1ADAB0D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1" name="Graphic 80" descr="Tent">
              <a:extLst>
                <a:ext uri="{FF2B5EF4-FFF2-40B4-BE49-F238E27FC236}">
                  <a16:creationId xmlns:a16="http://schemas.microsoft.com/office/drawing/2014/main" id="{620288DD-770E-41BE-B9C6-A09F85669B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82" name="Group 81">
            <a:extLst>
              <a:ext uri="{FF2B5EF4-FFF2-40B4-BE49-F238E27FC236}">
                <a16:creationId xmlns:a16="http://schemas.microsoft.com/office/drawing/2014/main" id="{3D5D5C1E-90B4-42DC-8A88-D5D780AC48CA}"/>
              </a:ext>
            </a:extLst>
          </p:cNvPr>
          <p:cNvGrpSpPr/>
          <p:nvPr/>
        </p:nvGrpSpPr>
        <p:grpSpPr>
          <a:xfrm>
            <a:off x="6813627" y="3014302"/>
            <a:ext cx="1097280" cy="1375905"/>
            <a:chOff x="7857476" y="3628087"/>
            <a:chExt cx="1097280" cy="1375905"/>
          </a:xfrm>
          <a:effectLst>
            <a:outerShdw blurRad="76200" dir="18900000" sy="23000" kx="-1200000" algn="bl" rotWithShape="0">
              <a:prstClr val="black">
                <a:alpha val="20000"/>
              </a:prstClr>
            </a:outerShdw>
          </a:effectLst>
        </p:grpSpPr>
        <p:sp>
          <p:nvSpPr>
            <p:cNvPr id="83" name="Freeform: Shape 82">
              <a:extLst>
                <a:ext uri="{FF2B5EF4-FFF2-40B4-BE49-F238E27FC236}">
                  <a16:creationId xmlns:a16="http://schemas.microsoft.com/office/drawing/2014/main" id="{72A0268E-9BC3-4E58-982E-E38BA178210C}"/>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1840CB5C-470C-41DB-B704-B9B27090E087}"/>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aphic 32" descr="Fishing">
              <a:extLst>
                <a:ext uri="{FF2B5EF4-FFF2-40B4-BE49-F238E27FC236}">
                  <a16:creationId xmlns:a16="http://schemas.microsoft.com/office/drawing/2014/main" id="{09DC40E5-CB5A-47B9-BB21-7375AAF339C3}"/>
                </a:ext>
              </a:extLst>
            </p:cNvPr>
            <p:cNvGrpSpPr>
              <a:grpSpLocks noChangeAspect="1"/>
            </p:cNvGrpSpPr>
            <p:nvPr/>
          </p:nvGrpSpPr>
          <p:grpSpPr>
            <a:xfrm>
              <a:off x="8123014" y="3937616"/>
              <a:ext cx="548640" cy="436504"/>
              <a:chOff x="5681186" y="3099911"/>
              <a:chExt cx="824865" cy="656273"/>
            </a:xfrm>
            <a:solidFill>
              <a:srgbClr val="4D4D4D"/>
            </a:solidFill>
          </p:grpSpPr>
          <p:sp>
            <p:nvSpPr>
              <p:cNvPr id="86" name="Freeform: Shape 85">
                <a:extLst>
                  <a:ext uri="{FF2B5EF4-FFF2-40B4-BE49-F238E27FC236}">
                    <a16:creationId xmlns:a16="http://schemas.microsoft.com/office/drawing/2014/main" id="{2088CCB5-0BDC-4DFB-9F64-09E744152C8E}"/>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560A11F5-000D-4D82-AC95-D8CA56C0C2D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4B84077F-DA9A-495D-BEFE-6ECCDD6CE6F1}"/>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89" name="Picture 88">
            <a:hlinkClick r:id="rId4"/>
            <a:extLst>
              <a:ext uri="{FF2B5EF4-FFF2-40B4-BE49-F238E27FC236}">
                <a16:creationId xmlns:a16="http://schemas.microsoft.com/office/drawing/2014/main" id="{6A1B4F55-8923-412E-BE71-ECA59072157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629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47" presetClass="entr" presetSubtype="0" fill="hold" nodeType="afterEffect">
                                  <p:stCondLst>
                                    <p:cond delay="0"/>
                                  </p:stCondLst>
                                  <p:childTnLst>
                                    <p:set>
                                      <p:cBhvr>
                                        <p:cTn id="221" dur="1" fill="hold">
                                          <p:stCondLst>
                                            <p:cond delay="0"/>
                                          </p:stCondLst>
                                        </p:cTn>
                                        <p:tgtEl>
                                          <p:spTgt spid="50"/>
                                        </p:tgtEl>
                                        <p:attrNameLst>
                                          <p:attrName>style.visibility</p:attrName>
                                        </p:attrNameLst>
                                      </p:cBhvr>
                                      <p:to>
                                        <p:strVal val="visible"/>
                                      </p:to>
                                    </p:set>
                                    <p:animEffect transition="in" filter="fade">
                                      <p:cBhvr>
                                        <p:cTn id="222" dur="1000"/>
                                        <p:tgtEl>
                                          <p:spTgt spid="50"/>
                                        </p:tgtEl>
                                      </p:cBhvr>
                                    </p:animEffect>
                                    <p:anim calcmode="lin" valueType="num">
                                      <p:cBhvr>
                                        <p:cTn id="223" dur="1000" fill="hold"/>
                                        <p:tgtEl>
                                          <p:spTgt spid="50"/>
                                        </p:tgtEl>
                                        <p:attrNameLst>
                                          <p:attrName>ppt_x</p:attrName>
                                        </p:attrNameLst>
                                      </p:cBhvr>
                                      <p:tavLst>
                                        <p:tav tm="0">
                                          <p:val>
                                            <p:strVal val="#ppt_x"/>
                                          </p:val>
                                        </p:tav>
                                        <p:tav tm="100000">
                                          <p:val>
                                            <p:strVal val="#ppt_x"/>
                                          </p:val>
                                        </p:tav>
                                      </p:tavLst>
                                    </p:anim>
                                    <p:anim calcmode="lin" valueType="num">
                                      <p:cBhvr>
                                        <p:cTn id="224" dur="1000" fill="hold"/>
                                        <p:tgtEl>
                                          <p:spTgt spid="50"/>
                                        </p:tgtEl>
                                        <p:attrNameLst>
                                          <p:attrName>ppt_y</p:attrName>
                                        </p:attrNameLst>
                                      </p:cBhvr>
                                      <p:tavLst>
                                        <p:tav tm="0">
                                          <p:val>
                                            <p:strVal val="#ppt_y-.1"/>
                                          </p:val>
                                        </p:tav>
                                        <p:tav tm="100000">
                                          <p:val>
                                            <p:strVal val="#ppt_y"/>
                                          </p:val>
                                        </p:tav>
                                      </p:tavLst>
                                    </p:anim>
                                  </p:childTnLst>
                                </p:cTn>
                              </p:par>
                            </p:childTnLst>
                          </p:cTn>
                        </p:par>
                        <p:par>
                          <p:cTn id="225" fill="hold">
                            <p:stCondLst>
                              <p:cond delay="3000"/>
                            </p:stCondLst>
                            <p:childTnLst>
                              <p:par>
                                <p:cTn id="226" presetID="22" presetClass="entr" presetSubtype="2" fill="hold" nodeType="afterEffect">
                                  <p:stCondLst>
                                    <p:cond delay="0"/>
                                  </p:stCondLst>
                                  <p:childTnLst>
                                    <p:set>
                                      <p:cBhvr>
                                        <p:cTn id="227" dur="1" fill="hold">
                                          <p:stCondLst>
                                            <p:cond delay="0"/>
                                          </p:stCondLst>
                                        </p:cTn>
                                        <p:tgtEl>
                                          <p:spTgt spid="41"/>
                                        </p:tgtEl>
                                        <p:attrNameLst>
                                          <p:attrName>style.visibility</p:attrName>
                                        </p:attrNameLst>
                                      </p:cBhvr>
                                      <p:to>
                                        <p:strVal val="visible"/>
                                      </p:to>
                                    </p:set>
                                    <p:animEffect transition="in" filter="wipe(right)">
                                      <p:cBhvr>
                                        <p:cTn id="228" dur="500"/>
                                        <p:tgtEl>
                                          <p:spTgt spid="41"/>
                                        </p:tgtEl>
                                      </p:cBhvr>
                                    </p:animEffect>
                                  </p:childTnLst>
                                </p:cTn>
                              </p:par>
                            </p:childTnLst>
                          </p:cTn>
                        </p:par>
                        <p:par>
                          <p:cTn id="229" fill="hold">
                            <p:stCondLst>
                              <p:cond delay="3500"/>
                            </p:stCondLst>
                            <p:childTnLst>
                              <p:par>
                                <p:cTn id="230" presetID="42" presetClass="entr" presetSubtype="0" fill="hold" grpId="0" nodeType="afterEffect">
                                  <p:stCondLst>
                                    <p:cond delay="0"/>
                                  </p:stCondLst>
                                  <p:childTnLst>
                                    <p:set>
                                      <p:cBhvr>
                                        <p:cTn id="231" dur="1" fill="hold">
                                          <p:stCondLst>
                                            <p:cond delay="0"/>
                                          </p:stCondLst>
                                        </p:cTn>
                                        <p:tgtEl>
                                          <p:spTgt spid="40"/>
                                        </p:tgtEl>
                                        <p:attrNameLst>
                                          <p:attrName>style.visibility</p:attrName>
                                        </p:attrNameLst>
                                      </p:cBhvr>
                                      <p:to>
                                        <p:strVal val="visible"/>
                                      </p:to>
                                    </p:set>
                                    <p:animEffect transition="in" filter="fade">
                                      <p:cBhvr>
                                        <p:cTn id="232" dur="1000"/>
                                        <p:tgtEl>
                                          <p:spTgt spid="40"/>
                                        </p:tgtEl>
                                      </p:cBhvr>
                                    </p:animEffect>
                                    <p:anim calcmode="lin" valueType="num">
                                      <p:cBhvr>
                                        <p:cTn id="233" dur="1000" fill="hold"/>
                                        <p:tgtEl>
                                          <p:spTgt spid="40"/>
                                        </p:tgtEl>
                                        <p:attrNameLst>
                                          <p:attrName>ppt_x</p:attrName>
                                        </p:attrNameLst>
                                      </p:cBhvr>
                                      <p:tavLst>
                                        <p:tav tm="0">
                                          <p:val>
                                            <p:strVal val="#ppt_x"/>
                                          </p:val>
                                        </p:tav>
                                        <p:tav tm="100000">
                                          <p:val>
                                            <p:strVal val="#ppt_x"/>
                                          </p:val>
                                        </p:tav>
                                      </p:tavLst>
                                    </p:anim>
                                    <p:anim calcmode="lin" valueType="num">
                                      <p:cBhvr>
                                        <p:cTn id="234" dur="1000" fill="hold"/>
                                        <p:tgtEl>
                                          <p:spTgt spid="40"/>
                                        </p:tgtEl>
                                        <p:attrNameLst>
                                          <p:attrName>ppt_y</p:attrName>
                                        </p:attrNameLst>
                                      </p:cBhvr>
                                      <p:tavLst>
                                        <p:tav tm="0">
                                          <p:val>
                                            <p:strVal val="#ppt_y+.1"/>
                                          </p:val>
                                        </p:tav>
                                        <p:tav tm="100000">
                                          <p:val>
                                            <p:strVal val="#ppt_y"/>
                                          </p:val>
                                        </p:tav>
                                      </p:tavLst>
                                    </p:anim>
                                  </p:childTnLst>
                                </p:cTn>
                              </p:par>
                            </p:childTnLst>
                          </p:cTn>
                        </p:par>
                        <p:par>
                          <p:cTn id="235" fill="hold">
                            <p:stCondLst>
                              <p:cond delay="4500"/>
                            </p:stCondLst>
                            <p:childTnLst>
                              <p:par>
                                <p:cTn id="236" presetID="47" presetClass="entr" presetSubtype="0" fill="hold" nodeType="afterEffect">
                                  <p:stCondLst>
                                    <p:cond delay="0"/>
                                  </p:stCondLst>
                                  <p:childTnLst>
                                    <p:set>
                                      <p:cBhvr>
                                        <p:cTn id="237" dur="1" fill="hold">
                                          <p:stCondLst>
                                            <p:cond delay="0"/>
                                          </p:stCondLst>
                                        </p:cTn>
                                        <p:tgtEl>
                                          <p:spTgt spid="78"/>
                                        </p:tgtEl>
                                        <p:attrNameLst>
                                          <p:attrName>style.visibility</p:attrName>
                                        </p:attrNameLst>
                                      </p:cBhvr>
                                      <p:to>
                                        <p:strVal val="visible"/>
                                      </p:to>
                                    </p:set>
                                    <p:animEffect transition="in" filter="fade">
                                      <p:cBhvr>
                                        <p:cTn id="238" dur="1000"/>
                                        <p:tgtEl>
                                          <p:spTgt spid="78"/>
                                        </p:tgtEl>
                                      </p:cBhvr>
                                    </p:animEffect>
                                    <p:anim calcmode="lin" valueType="num">
                                      <p:cBhvr>
                                        <p:cTn id="239" dur="1000" fill="hold"/>
                                        <p:tgtEl>
                                          <p:spTgt spid="78"/>
                                        </p:tgtEl>
                                        <p:attrNameLst>
                                          <p:attrName>ppt_x</p:attrName>
                                        </p:attrNameLst>
                                      </p:cBhvr>
                                      <p:tavLst>
                                        <p:tav tm="0">
                                          <p:val>
                                            <p:strVal val="#ppt_x"/>
                                          </p:val>
                                        </p:tav>
                                        <p:tav tm="100000">
                                          <p:val>
                                            <p:strVal val="#ppt_x"/>
                                          </p:val>
                                        </p:tav>
                                      </p:tavLst>
                                    </p:anim>
                                    <p:anim calcmode="lin" valueType="num">
                                      <p:cBhvr>
                                        <p:cTn id="240" dur="1000" fill="hold"/>
                                        <p:tgtEl>
                                          <p:spTgt spid="78"/>
                                        </p:tgtEl>
                                        <p:attrNameLst>
                                          <p:attrName>ppt_y</p:attrName>
                                        </p:attrNameLst>
                                      </p:cBhvr>
                                      <p:tavLst>
                                        <p:tav tm="0">
                                          <p:val>
                                            <p:strVal val="#ppt_y-.1"/>
                                          </p:val>
                                        </p:tav>
                                        <p:tav tm="100000">
                                          <p:val>
                                            <p:strVal val="#ppt_y"/>
                                          </p:val>
                                        </p:tav>
                                      </p:tavLst>
                                    </p:anim>
                                  </p:childTnLst>
                                </p:cTn>
                              </p:par>
                            </p:childTnLst>
                          </p:cTn>
                        </p:par>
                        <p:par>
                          <p:cTn id="241" fill="hold">
                            <p:stCondLst>
                              <p:cond delay="5500"/>
                            </p:stCondLst>
                            <p:childTnLst>
                              <p:par>
                                <p:cTn id="242" presetID="22" presetClass="entr" presetSubtype="8" fill="hold" nodeType="afterEffect">
                                  <p:stCondLst>
                                    <p:cond delay="0"/>
                                  </p:stCondLst>
                                  <p:childTnLst>
                                    <p:set>
                                      <p:cBhvr>
                                        <p:cTn id="243" dur="1" fill="hold">
                                          <p:stCondLst>
                                            <p:cond delay="0"/>
                                          </p:stCondLst>
                                        </p:cTn>
                                        <p:tgtEl>
                                          <p:spTgt spid="44"/>
                                        </p:tgtEl>
                                        <p:attrNameLst>
                                          <p:attrName>style.visibility</p:attrName>
                                        </p:attrNameLst>
                                      </p:cBhvr>
                                      <p:to>
                                        <p:strVal val="visible"/>
                                      </p:to>
                                    </p:set>
                                    <p:animEffect transition="in" filter="wipe(left)">
                                      <p:cBhvr>
                                        <p:cTn id="244" dur="500"/>
                                        <p:tgtEl>
                                          <p:spTgt spid="44"/>
                                        </p:tgtEl>
                                      </p:cBhvr>
                                    </p:animEffect>
                                  </p:childTnLst>
                                </p:cTn>
                              </p:par>
                            </p:childTnLst>
                          </p:cTn>
                        </p:par>
                        <p:par>
                          <p:cTn id="245" fill="hold">
                            <p:stCondLst>
                              <p:cond delay="6000"/>
                            </p:stCondLst>
                            <p:childTnLst>
                              <p:par>
                                <p:cTn id="246" presetID="42" presetClass="entr" presetSubtype="0" fill="hold" grpId="0" nodeType="afterEffect">
                                  <p:stCondLst>
                                    <p:cond delay="0"/>
                                  </p:stCondLst>
                                  <p:childTnLst>
                                    <p:set>
                                      <p:cBhvr>
                                        <p:cTn id="247" dur="1" fill="hold">
                                          <p:stCondLst>
                                            <p:cond delay="0"/>
                                          </p:stCondLst>
                                        </p:cTn>
                                        <p:tgtEl>
                                          <p:spTgt spid="38"/>
                                        </p:tgtEl>
                                        <p:attrNameLst>
                                          <p:attrName>style.visibility</p:attrName>
                                        </p:attrNameLst>
                                      </p:cBhvr>
                                      <p:to>
                                        <p:strVal val="visible"/>
                                      </p:to>
                                    </p:set>
                                    <p:animEffect transition="in" filter="fade">
                                      <p:cBhvr>
                                        <p:cTn id="248" dur="1000"/>
                                        <p:tgtEl>
                                          <p:spTgt spid="38"/>
                                        </p:tgtEl>
                                      </p:cBhvr>
                                    </p:animEffect>
                                    <p:anim calcmode="lin" valueType="num">
                                      <p:cBhvr>
                                        <p:cTn id="249" dur="1000" fill="hold"/>
                                        <p:tgtEl>
                                          <p:spTgt spid="38"/>
                                        </p:tgtEl>
                                        <p:attrNameLst>
                                          <p:attrName>ppt_x</p:attrName>
                                        </p:attrNameLst>
                                      </p:cBhvr>
                                      <p:tavLst>
                                        <p:tav tm="0">
                                          <p:val>
                                            <p:strVal val="#ppt_x"/>
                                          </p:val>
                                        </p:tav>
                                        <p:tav tm="100000">
                                          <p:val>
                                            <p:strVal val="#ppt_x"/>
                                          </p:val>
                                        </p:tav>
                                      </p:tavLst>
                                    </p:anim>
                                    <p:anim calcmode="lin" valueType="num">
                                      <p:cBhvr>
                                        <p:cTn id="250" dur="1000" fill="hold"/>
                                        <p:tgtEl>
                                          <p:spTgt spid="38"/>
                                        </p:tgtEl>
                                        <p:attrNameLst>
                                          <p:attrName>ppt_y</p:attrName>
                                        </p:attrNameLst>
                                      </p:cBhvr>
                                      <p:tavLst>
                                        <p:tav tm="0">
                                          <p:val>
                                            <p:strVal val="#ppt_y+.1"/>
                                          </p:val>
                                        </p:tav>
                                        <p:tav tm="100000">
                                          <p:val>
                                            <p:strVal val="#ppt_y"/>
                                          </p:val>
                                        </p:tav>
                                      </p:tavLst>
                                    </p:anim>
                                  </p:childTnLst>
                                </p:cTn>
                              </p:par>
                            </p:childTnLst>
                          </p:cTn>
                        </p:par>
                        <p:par>
                          <p:cTn id="251" fill="hold">
                            <p:stCondLst>
                              <p:cond delay="7000"/>
                            </p:stCondLst>
                            <p:childTnLst>
                              <p:par>
                                <p:cTn id="252" presetID="47" presetClass="entr" presetSubtype="0" fill="hold" nodeType="afterEffect">
                                  <p:stCondLst>
                                    <p:cond delay="0"/>
                                  </p:stCondLst>
                                  <p:childTnLst>
                                    <p:set>
                                      <p:cBhvr>
                                        <p:cTn id="253" dur="1" fill="hold">
                                          <p:stCondLst>
                                            <p:cond delay="0"/>
                                          </p:stCondLst>
                                        </p:cTn>
                                        <p:tgtEl>
                                          <p:spTgt spid="82"/>
                                        </p:tgtEl>
                                        <p:attrNameLst>
                                          <p:attrName>style.visibility</p:attrName>
                                        </p:attrNameLst>
                                      </p:cBhvr>
                                      <p:to>
                                        <p:strVal val="visible"/>
                                      </p:to>
                                    </p:set>
                                    <p:animEffect transition="in" filter="fade">
                                      <p:cBhvr>
                                        <p:cTn id="254" dur="1000"/>
                                        <p:tgtEl>
                                          <p:spTgt spid="82"/>
                                        </p:tgtEl>
                                      </p:cBhvr>
                                    </p:animEffect>
                                    <p:anim calcmode="lin" valueType="num">
                                      <p:cBhvr>
                                        <p:cTn id="255" dur="1000" fill="hold"/>
                                        <p:tgtEl>
                                          <p:spTgt spid="82"/>
                                        </p:tgtEl>
                                        <p:attrNameLst>
                                          <p:attrName>ppt_x</p:attrName>
                                        </p:attrNameLst>
                                      </p:cBhvr>
                                      <p:tavLst>
                                        <p:tav tm="0">
                                          <p:val>
                                            <p:strVal val="#ppt_x"/>
                                          </p:val>
                                        </p:tav>
                                        <p:tav tm="100000">
                                          <p:val>
                                            <p:strVal val="#ppt_x"/>
                                          </p:val>
                                        </p:tav>
                                      </p:tavLst>
                                    </p:anim>
                                    <p:anim calcmode="lin" valueType="num">
                                      <p:cBhvr>
                                        <p:cTn id="256" dur="1000" fill="hold"/>
                                        <p:tgtEl>
                                          <p:spTgt spid="82"/>
                                        </p:tgtEl>
                                        <p:attrNameLst>
                                          <p:attrName>ppt_y</p:attrName>
                                        </p:attrNameLst>
                                      </p:cBhvr>
                                      <p:tavLst>
                                        <p:tav tm="0">
                                          <p:val>
                                            <p:strVal val="#ppt_y-.1"/>
                                          </p:val>
                                        </p:tav>
                                        <p:tav tm="100000">
                                          <p:val>
                                            <p:strVal val="#ppt_y"/>
                                          </p:val>
                                        </p:tav>
                                      </p:tavLst>
                                    </p:anim>
                                  </p:childTnLst>
                                </p:cTn>
                              </p:par>
                            </p:childTnLst>
                          </p:cTn>
                        </p:par>
                        <p:par>
                          <p:cTn id="257" fill="hold">
                            <p:stCondLst>
                              <p:cond delay="8000"/>
                            </p:stCondLst>
                            <p:childTnLst>
                              <p:par>
                                <p:cTn id="258" presetID="22" presetClass="entr" presetSubtype="8" fill="hold" nodeType="afterEffect">
                                  <p:stCondLst>
                                    <p:cond delay="0"/>
                                  </p:stCondLst>
                                  <p:childTnLst>
                                    <p:set>
                                      <p:cBhvr>
                                        <p:cTn id="259" dur="1" fill="hold">
                                          <p:stCondLst>
                                            <p:cond delay="0"/>
                                          </p:stCondLst>
                                        </p:cTn>
                                        <p:tgtEl>
                                          <p:spTgt spid="47"/>
                                        </p:tgtEl>
                                        <p:attrNameLst>
                                          <p:attrName>style.visibility</p:attrName>
                                        </p:attrNameLst>
                                      </p:cBhvr>
                                      <p:to>
                                        <p:strVal val="visible"/>
                                      </p:to>
                                    </p:set>
                                    <p:animEffect transition="in" filter="wipe(left)">
                                      <p:cBhvr>
                                        <p:cTn id="260" dur="500"/>
                                        <p:tgtEl>
                                          <p:spTgt spid="47"/>
                                        </p:tgtEl>
                                      </p:cBhvr>
                                    </p:animEffect>
                                  </p:childTnLst>
                                </p:cTn>
                              </p:par>
                            </p:childTnLst>
                          </p:cTn>
                        </p:par>
                        <p:par>
                          <p:cTn id="261" fill="hold">
                            <p:stCondLst>
                              <p:cond delay="8500"/>
                            </p:stCondLst>
                            <p:childTnLst>
                              <p:par>
                                <p:cTn id="262" presetID="42" presetClass="entr" presetSubtype="0" fill="hold" grpId="0" nodeType="afterEffect">
                                  <p:stCondLst>
                                    <p:cond delay="0"/>
                                  </p:stCondLst>
                                  <p:childTnLst>
                                    <p:set>
                                      <p:cBhvr>
                                        <p:cTn id="263" dur="1" fill="hold">
                                          <p:stCondLst>
                                            <p:cond delay="0"/>
                                          </p:stCondLst>
                                        </p:cTn>
                                        <p:tgtEl>
                                          <p:spTgt spid="39"/>
                                        </p:tgtEl>
                                        <p:attrNameLst>
                                          <p:attrName>style.visibility</p:attrName>
                                        </p:attrNameLst>
                                      </p:cBhvr>
                                      <p:to>
                                        <p:strVal val="visible"/>
                                      </p:to>
                                    </p:set>
                                    <p:animEffect transition="in" filter="fade">
                                      <p:cBhvr>
                                        <p:cTn id="264" dur="1000"/>
                                        <p:tgtEl>
                                          <p:spTgt spid="39"/>
                                        </p:tgtEl>
                                      </p:cBhvr>
                                    </p:animEffect>
                                    <p:anim calcmode="lin" valueType="num">
                                      <p:cBhvr>
                                        <p:cTn id="265" dur="1000" fill="hold"/>
                                        <p:tgtEl>
                                          <p:spTgt spid="39"/>
                                        </p:tgtEl>
                                        <p:attrNameLst>
                                          <p:attrName>ppt_x</p:attrName>
                                        </p:attrNameLst>
                                      </p:cBhvr>
                                      <p:tavLst>
                                        <p:tav tm="0">
                                          <p:val>
                                            <p:strVal val="#ppt_x"/>
                                          </p:val>
                                        </p:tav>
                                        <p:tav tm="100000">
                                          <p:val>
                                            <p:strVal val="#ppt_x"/>
                                          </p:val>
                                        </p:tav>
                                      </p:tavLst>
                                    </p:anim>
                                    <p:anim calcmode="lin" valueType="num">
                                      <p:cBhvr>
                                        <p:cTn id="26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1320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2018-12-22T21:40:18Z</dcterms:modified>
</cp:coreProperties>
</file>