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737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70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70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70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dirty="0">
                <a:solidFill>
                  <a:srgbClr val="FE4A1E"/>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dirty="0">
                <a:solidFill>
                  <a:srgbClr val="5C9AD3"/>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44546B"/>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A19D1E81-E6CC-45EA-A964-C7FAF1EFB8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1423</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2018-12-22T21:39:26Z</dcterms:modified>
</cp:coreProperties>
</file>