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91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5C9AD3"/>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E4A1E"/>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07872" y="1583755"/>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TextBox 349">
            <a:extLst>
              <a:ext uri="{FF2B5EF4-FFF2-40B4-BE49-F238E27FC236}">
                <a16:creationId xmlns:a16="http://schemas.microsoft.com/office/drawing/2014/main" id="{1EDCDCC8-5085-4B43-A261-AD3FBC6AD44D}"/>
              </a:ext>
            </a:extLst>
          </p:cNvPr>
          <p:cNvSpPr txBox="1"/>
          <p:nvPr/>
        </p:nvSpPr>
        <p:spPr>
          <a:xfrm>
            <a:off x="1992194" y="1997755"/>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61%</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66293" y="278729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FE4A1E"/>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76%</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5C9AD3"/>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12E0A4CD-DA41-4E95-9DCD-9C16753157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1318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2018-12-22T21:37:58Z</dcterms:modified>
</cp:coreProperties>
</file>