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90"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7530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173821"/>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BF38B94E-F46E-4A76-82A9-8DF8B14678C6}"/>
              </a:ext>
            </a:extLst>
          </p:cNvPr>
          <p:cNvGrpSpPr/>
          <p:nvPr/>
        </p:nvGrpSpPr>
        <p:grpSpPr>
          <a:xfrm>
            <a:off x="3837569" y="3962400"/>
            <a:ext cx="822960" cy="82296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E4A1E"/>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7"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p:nvPr/>
        </p:nvGrpSpPr>
        <p:grpSpPr>
          <a:xfrm>
            <a:off x="4572000" y="2210065"/>
            <a:ext cx="822960" cy="82296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5C9AD3"/>
            </a:solidFill>
            <a:ln>
              <a:noFill/>
            </a:ln>
            <a:effectLst>
              <a:outerShdw blurRad="177800" dist="1778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p:nvPr/>
        </p:nvGrpSpPr>
        <p:grpSpPr>
          <a:xfrm>
            <a:off x="6583680" y="2210065"/>
            <a:ext cx="822960" cy="82296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44546B"/>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5" y="2271027"/>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p:nvPr/>
        </p:nvGrpSpPr>
        <p:grpSpPr>
          <a:xfrm>
            <a:off x="7379071" y="3962400"/>
            <a:ext cx="822960" cy="82296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7A7A7A"/>
            </a:solidFill>
            <a:ln>
              <a:noFill/>
            </a:ln>
            <a:effectLst>
              <a:outerShdw blurRad="177800" dist="1778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09" y="4029170"/>
              <a:ext cx="712684" cy="689420"/>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pic>
        <p:nvPicPr>
          <p:cNvPr id="21" name="Graphic 20" descr="Microscope">
            <a:extLst>
              <a:ext uri="{FF2B5EF4-FFF2-40B4-BE49-F238E27FC236}">
                <a16:creationId xmlns:a16="http://schemas.microsoft.com/office/drawing/2014/main" id="{8E3CA670-EE89-4FD3-98BF-27E6943753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394999"/>
            <a:ext cx="731520" cy="731520"/>
          </a:xfrm>
          <a:prstGeom prst="rect">
            <a:avLst/>
          </a:prstGeom>
        </p:spPr>
      </p:pic>
      <p:pic>
        <p:nvPicPr>
          <p:cNvPr id="23" name="Graphic 22" descr="Test tubes">
            <a:extLst>
              <a:ext uri="{FF2B5EF4-FFF2-40B4-BE49-F238E27FC236}">
                <a16:creationId xmlns:a16="http://schemas.microsoft.com/office/drawing/2014/main" id="{6BEE7ACB-8B90-4C0B-9E09-9F269393EB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17920" y="5437061"/>
            <a:ext cx="731520" cy="731520"/>
          </a:xfrm>
          <a:prstGeom prst="rect">
            <a:avLst/>
          </a:prstGeom>
        </p:spPr>
      </p:pic>
      <p:sp>
        <p:nvSpPr>
          <p:cNvPr id="24" name="TextBox 23">
            <a:extLst>
              <a:ext uri="{FF2B5EF4-FFF2-40B4-BE49-F238E27FC236}">
                <a16:creationId xmlns:a16="http://schemas.microsoft.com/office/drawing/2014/main" id="{A4BC3B58-0B73-4AEF-8834-15E9E85BEE97}"/>
              </a:ext>
            </a:extLst>
          </p:cNvPr>
          <p:cNvSpPr txBox="1"/>
          <p:nvPr/>
        </p:nvSpPr>
        <p:spPr>
          <a:xfrm>
            <a:off x="8389709" y="3956875"/>
            <a:ext cx="3601260" cy="1538883"/>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BB77ECDF-9AF9-43CA-BC14-65ACDB387AAE}"/>
              </a:ext>
            </a:extLst>
          </p:cNvPr>
          <p:cNvSpPr txBox="1"/>
          <p:nvPr/>
        </p:nvSpPr>
        <p:spPr>
          <a:xfrm>
            <a:off x="7522228" y="1693946"/>
            <a:ext cx="4465146"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B737698D-0B2C-488A-9622-E011014F81C1}"/>
              </a:ext>
            </a:extLst>
          </p:cNvPr>
          <p:cNvSpPr txBox="1"/>
          <p:nvPr/>
        </p:nvSpPr>
        <p:spPr>
          <a:xfrm>
            <a:off x="49060" y="1693946"/>
            <a:ext cx="4465146" cy="1154162"/>
          </a:xfrm>
          <a:prstGeom prst="rect">
            <a:avLst/>
          </a:prstGeom>
          <a:noFill/>
        </p:spPr>
        <p:txBody>
          <a:bodyPr wrap="square" rtlCol="0">
            <a:spAutoFit/>
          </a:bodyPr>
          <a:lstStyle/>
          <a:p>
            <a:pPr algn="r"/>
            <a:r>
              <a:rPr lang="en-US" sz="1400" dirty="0">
                <a:solidFill>
                  <a:srgbClr val="5C9AD3"/>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 name="TextBox 26">
            <a:extLst>
              <a:ext uri="{FF2B5EF4-FFF2-40B4-BE49-F238E27FC236}">
                <a16:creationId xmlns:a16="http://schemas.microsoft.com/office/drawing/2014/main" id="{66862AAF-0E0F-4EB7-A6E1-88CC4964B531}"/>
              </a:ext>
            </a:extLst>
          </p:cNvPr>
          <p:cNvSpPr txBox="1"/>
          <p:nvPr/>
        </p:nvSpPr>
        <p:spPr>
          <a:xfrm>
            <a:off x="96326" y="3969203"/>
            <a:ext cx="3601260" cy="1538883"/>
          </a:xfrm>
          <a:prstGeom prst="rect">
            <a:avLst/>
          </a:prstGeom>
          <a:noFill/>
        </p:spPr>
        <p:txBody>
          <a:bodyPr wrap="square" rtlCol="0">
            <a:spAutoFit/>
          </a:bodyPr>
          <a:lstStyle/>
          <a:p>
            <a:pPr algn="r"/>
            <a:r>
              <a:rPr lang="en-US" sz="1400" dirty="0">
                <a:solidFill>
                  <a:srgbClr val="FE4A1E"/>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253605"/>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3" name="Picture 32">
            <a:hlinkClick r:id="rId6"/>
            <a:extLst>
              <a:ext uri="{FF2B5EF4-FFF2-40B4-BE49-F238E27FC236}">
                <a16:creationId xmlns:a16="http://schemas.microsoft.com/office/drawing/2014/main" id="{C5462093-94CC-474E-A920-D7CCD044F80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8911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000"/>
                            </p:stCondLst>
                            <p:childTnLst>
                              <p:par>
                                <p:cTn id="16" presetID="53" presetClass="entr" presetSubtype="528"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anim calcmode="lin" valueType="num">
                                      <p:cBhvr>
                                        <p:cTn id="21" dur="500" fill="hold"/>
                                        <p:tgtEl>
                                          <p:spTgt spid="21"/>
                                        </p:tgtEl>
                                        <p:attrNameLst>
                                          <p:attrName>ppt_x</p:attrName>
                                        </p:attrNameLst>
                                      </p:cBhvr>
                                      <p:tavLst>
                                        <p:tav tm="0">
                                          <p:val>
                                            <p:fltVal val="0.5"/>
                                          </p:val>
                                        </p:tav>
                                        <p:tav tm="100000">
                                          <p:val>
                                            <p:strVal val="#ppt_x"/>
                                          </p:val>
                                        </p:tav>
                                      </p:tavLst>
                                    </p:anim>
                                    <p:anim calcmode="lin" valueType="num">
                                      <p:cBhvr>
                                        <p:cTn id="22" dur="500" fill="hold"/>
                                        <p:tgtEl>
                                          <p:spTgt spid="21"/>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animEffect transition="in" filter="fade">
                                      <p:cBhvr>
                                        <p:cTn id="27" dur="500"/>
                                        <p:tgtEl>
                                          <p:spTgt spid="23"/>
                                        </p:tgtEl>
                                      </p:cBhvr>
                                    </p:animEffect>
                                    <p:anim calcmode="lin" valueType="num">
                                      <p:cBhvr>
                                        <p:cTn id="28" dur="500" fill="hold"/>
                                        <p:tgtEl>
                                          <p:spTgt spid="23"/>
                                        </p:tgtEl>
                                        <p:attrNameLst>
                                          <p:attrName>ppt_x</p:attrName>
                                        </p:attrNameLst>
                                      </p:cBhvr>
                                      <p:tavLst>
                                        <p:tav tm="0">
                                          <p:val>
                                            <p:fltVal val="0.5"/>
                                          </p:val>
                                        </p:tav>
                                        <p:tav tm="100000">
                                          <p:val>
                                            <p:strVal val="#ppt_x"/>
                                          </p:val>
                                        </p:tav>
                                      </p:tavLst>
                                    </p:anim>
                                    <p:anim calcmode="lin" valueType="num">
                                      <p:cBhvr>
                                        <p:cTn id="29" dur="500" fill="hold"/>
                                        <p:tgtEl>
                                          <p:spTgt spid="23"/>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42" presetClass="entr" presetSubtype="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528"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anim calcmode="lin" valueType="num">
                                      <p:cBhvr>
                                        <p:cTn id="42" dur="500" fill="hold"/>
                                        <p:tgtEl>
                                          <p:spTgt spid="29"/>
                                        </p:tgtEl>
                                        <p:attrNameLst>
                                          <p:attrName>ppt_x</p:attrName>
                                        </p:attrNameLst>
                                      </p:cBhvr>
                                      <p:tavLst>
                                        <p:tav tm="0">
                                          <p:val>
                                            <p:fltVal val="0.5"/>
                                          </p:val>
                                        </p:tav>
                                        <p:tav tm="100000">
                                          <p:val>
                                            <p:strVal val="#ppt_x"/>
                                          </p:val>
                                        </p:tav>
                                      </p:tavLst>
                                    </p:anim>
                                    <p:anim calcmode="lin" valueType="num">
                                      <p:cBhvr>
                                        <p:cTn id="43" dur="500" fill="hold"/>
                                        <p:tgtEl>
                                          <p:spTgt spid="29"/>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53" presetClass="entr" presetSubtype="528" fill="hold" nodeType="afterEffect">
                                  <p:stCondLst>
                                    <p:cond delay="0"/>
                                  </p:stCondLst>
                                  <p:childTnLst>
                                    <p:set>
                                      <p:cBhvr>
                                        <p:cTn id="52" dur="1" fill="hold">
                                          <p:stCondLst>
                                            <p:cond delay="0"/>
                                          </p:stCondLst>
                                        </p:cTn>
                                        <p:tgtEl>
                                          <p:spTgt spid="30"/>
                                        </p:tgtEl>
                                        <p:attrNameLst>
                                          <p:attrName>style.visibility</p:attrName>
                                        </p:attrNameLst>
                                      </p:cBhvr>
                                      <p:to>
                                        <p:strVal val="visible"/>
                                      </p:to>
                                    </p:set>
                                    <p:anim calcmode="lin" valueType="num">
                                      <p:cBhvr>
                                        <p:cTn id="53" dur="500" fill="hold"/>
                                        <p:tgtEl>
                                          <p:spTgt spid="30"/>
                                        </p:tgtEl>
                                        <p:attrNameLst>
                                          <p:attrName>ppt_w</p:attrName>
                                        </p:attrNameLst>
                                      </p:cBhvr>
                                      <p:tavLst>
                                        <p:tav tm="0">
                                          <p:val>
                                            <p:fltVal val="0"/>
                                          </p:val>
                                        </p:tav>
                                        <p:tav tm="100000">
                                          <p:val>
                                            <p:strVal val="#ppt_w"/>
                                          </p:val>
                                        </p:tav>
                                      </p:tavLst>
                                    </p:anim>
                                    <p:anim calcmode="lin" valueType="num">
                                      <p:cBhvr>
                                        <p:cTn id="54" dur="500" fill="hold"/>
                                        <p:tgtEl>
                                          <p:spTgt spid="30"/>
                                        </p:tgtEl>
                                        <p:attrNameLst>
                                          <p:attrName>ppt_h</p:attrName>
                                        </p:attrNameLst>
                                      </p:cBhvr>
                                      <p:tavLst>
                                        <p:tav tm="0">
                                          <p:val>
                                            <p:fltVal val="0"/>
                                          </p:val>
                                        </p:tav>
                                        <p:tav tm="100000">
                                          <p:val>
                                            <p:strVal val="#ppt_h"/>
                                          </p:val>
                                        </p:tav>
                                      </p:tavLst>
                                    </p:anim>
                                    <p:animEffect transition="in" filter="fade">
                                      <p:cBhvr>
                                        <p:cTn id="55" dur="500"/>
                                        <p:tgtEl>
                                          <p:spTgt spid="30"/>
                                        </p:tgtEl>
                                      </p:cBhvr>
                                    </p:animEffect>
                                    <p:anim calcmode="lin" valueType="num">
                                      <p:cBhvr>
                                        <p:cTn id="56" dur="500" fill="hold"/>
                                        <p:tgtEl>
                                          <p:spTgt spid="30"/>
                                        </p:tgtEl>
                                        <p:attrNameLst>
                                          <p:attrName>ppt_x</p:attrName>
                                        </p:attrNameLst>
                                      </p:cBhvr>
                                      <p:tavLst>
                                        <p:tav tm="0">
                                          <p:val>
                                            <p:fltVal val="0.5"/>
                                          </p:val>
                                        </p:tav>
                                        <p:tav tm="100000">
                                          <p:val>
                                            <p:strVal val="#ppt_x"/>
                                          </p:val>
                                        </p:tav>
                                      </p:tavLst>
                                    </p:anim>
                                    <p:anim calcmode="lin" valueType="num">
                                      <p:cBhvr>
                                        <p:cTn id="57" dur="500" fill="hold"/>
                                        <p:tgtEl>
                                          <p:spTgt spid="30"/>
                                        </p:tgtEl>
                                        <p:attrNameLst>
                                          <p:attrName>ppt_y</p:attrName>
                                        </p:attrNameLst>
                                      </p:cBhvr>
                                      <p:tavLst>
                                        <p:tav tm="0">
                                          <p:val>
                                            <p:fltVal val="0.5"/>
                                          </p:val>
                                        </p:tav>
                                        <p:tav tm="100000">
                                          <p:val>
                                            <p:strVal val="#ppt_y"/>
                                          </p:val>
                                        </p:tav>
                                      </p:tavLst>
                                    </p:anim>
                                  </p:childTnLst>
                                </p:cTn>
                              </p:par>
                            </p:childTnLst>
                          </p:cTn>
                        </p:par>
                        <p:par>
                          <p:cTn id="58" fill="hold">
                            <p:stCondLst>
                              <p:cond delay="4500"/>
                            </p:stCondLst>
                            <p:childTnLst>
                              <p:par>
                                <p:cTn id="59" presetID="42"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1000" fill="hold"/>
                                        <p:tgtEl>
                                          <p:spTgt spid="26"/>
                                        </p:tgtEl>
                                        <p:attrNameLst>
                                          <p:attrName>ppt_y</p:attrName>
                                        </p:attrNameLst>
                                      </p:cBhvr>
                                      <p:tavLst>
                                        <p:tav tm="0">
                                          <p:val>
                                            <p:strVal val="#ppt_y+.1"/>
                                          </p:val>
                                        </p:tav>
                                        <p:tav tm="100000">
                                          <p:val>
                                            <p:strVal val="#ppt_y"/>
                                          </p:val>
                                        </p:tav>
                                      </p:tavLst>
                                    </p:anim>
                                  </p:childTnLst>
                                </p:cTn>
                              </p:par>
                            </p:childTnLst>
                          </p:cTn>
                        </p:par>
                        <p:par>
                          <p:cTn id="64" fill="hold">
                            <p:stCondLst>
                              <p:cond delay="5500"/>
                            </p:stCondLst>
                            <p:childTnLst>
                              <p:par>
                                <p:cTn id="65" presetID="53" presetClass="entr" presetSubtype="528" fill="hold" nodeType="afterEffect">
                                  <p:stCondLst>
                                    <p:cond delay="0"/>
                                  </p:stCondLst>
                                  <p:childTnLst>
                                    <p:set>
                                      <p:cBhvr>
                                        <p:cTn id="66" dur="1" fill="hold">
                                          <p:stCondLst>
                                            <p:cond delay="0"/>
                                          </p:stCondLst>
                                        </p:cTn>
                                        <p:tgtEl>
                                          <p:spTgt spid="31"/>
                                        </p:tgtEl>
                                        <p:attrNameLst>
                                          <p:attrName>style.visibility</p:attrName>
                                        </p:attrNameLst>
                                      </p:cBhvr>
                                      <p:to>
                                        <p:strVal val="visible"/>
                                      </p:to>
                                    </p:set>
                                    <p:anim calcmode="lin" valueType="num">
                                      <p:cBhvr>
                                        <p:cTn id="67" dur="500" fill="hold"/>
                                        <p:tgtEl>
                                          <p:spTgt spid="31"/>
                                        </p:tgtEl>
                                        <p:attrNameLst>
                                          <p:attrName>ppt_w</p:attrName>
                                        </p:attrNameLst>
                                      </p:cBhvr>
                                      <p:tavLst>
                                        <p:tav tm="0">
                                          <p:val>
                                            <p:fltVal val="0"/>
                                          </p:val>
                                        </p:tav>
                                        <p:tav tm="100000">
                                          <p:val>
                                            <p:strVal val="#ppt_w"/>
                                          </p:val>
                                        </p:tav>
                                      </p:tavLst>
                                    </p:anim>
                                    <p:anim calcmode="lin" valueType="num">
                                      <p:cBhvr>
                                        <p:cTn id="68" dur="500" fill="hold"/>
                                        <p:tgtEl>
                                          <p:spTgt spid="31"/>
                                        </p:tgtEl>
                                        <p:attrNameLst>
                                          <p:attrName>ppt_h</p:attrName>
                                        </p:attrNameLst>
                                      </p:cBhvr>
                                      <p:tavLst>
                                        <p:tav tm="0">
                                          <p:val>
                                            <p:fltVal val="0"/>
                                          </p:val>
                                        </p:tav>
                                        <p:tav tm="100000">
                                          <p:val>
                                            <p:strVal val="#ppt_h"/>
                                          </p:val>
                                        </p:tav>
                                      </p:tavLst>
                                    </p:anim>
                                    <p:animEffect transition="in" filter="fade">
                                      <p:cBhvr>
                                        <p:cTn id="69" dur="500"/>
                                        <p:tgtEl>
                                          <p:spTgt spid="31"/>
                                        </p:tgtEl>
                                      </p:cBhvr>
                                    </p:animEffect>
                                    <p:anim calcmode="lin" valueType="num">
                                      <p:cBhvr>
                                        <p:cTn id="70" dur="500" fill="hold"/>
                                        <p:tgtEl>
                                          <p:spTgt spid="31"/>
                                        </p:tgtEl>
                                        <p:attrNameLst>
                                          <p:attrName>ppt_x</p:attrName>
                                        </p:attrNameLst>
                                      </p:cBhvr>
                                      <p:tavLst>
                                        <p:tav tm="0">
                                          <p:val>
                                            <p:fltVal val="0.5"/>
                                          </p:val>
                                        </p:tav>
                                        <p:tav tm="100000">
                                          <p:val>
                                            <p:strVal val="#ppt_x"/>
                                          </p:val>
                                        </p:tav>
                                      </p:tavLst>
                                    </p:anim>
                                    <p:anim calcmode="lin" valueType="num">
                                      <p:cBhvr>
                                        <p:cTn id="71" dur="500" fill="hold"/>
                                        <p:tgtEl>
                                          <p:spTgt spid="31"/>
                                        </p:tgtEl>
                                        <p:attrNameLst>
                                          <p:attrName>ppt_y</p:attrName>
                                        </p:attrNameLst>
                                      </p:cBhvr>
                                      <p:tavLst>
                                        <p:tav tm="0">
                                          <p:val>
                                            <p:fltVal val="0.5"/>
                                          </p:val>
                                        </p:tav>
                                        <p:tav tm="100000">
                                          <p:val>
                                            <p:strVal val="#ppt_y"/>
                                          </p:val>
                                        </p:tav>
                                      </p:tavLst>
                                    </p:anim>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25"/>
                                        </p:tgtEl>
                                        <p:attrNameLst>
                                          <p:attrName>style.visibility</p:attrName>
                                        </p:attrNameLst>
                                      </p:cBhvr>
                                      <p:to>
                                        <p:strVal val="visible"/>
                                      </p:to>
                                    </p:set>
                                    <p:animEffect transition="in" filter="fade">
                                      <p:cBhvr>
                                        <p:cTn id="75" dur="1000"/>
                                        <p:tgtEl>
                                          <p:spTgt spid="25"/>
                                        </p:tgtEl>
                                      </p:cBhvr>
                                    </p:animEffect>
                                    <p:anim calcmode="lin" valueType="num">
                                      <p:cBhvr>
                                        <p:cTn id="76" dur="1000" fill="hold"/>
                                        <p:tgtEl>
                                          <p:spTgt spid="25"/>
                                        </p:tgtEl>
                                        <p:attrNameLst>
                                          <p:attrName>ppt_x</p:attrName>
                                        </p:attrNameLst>
                                      </p:cBhvr>
                                      <p:tavLst>
                                        <p:tav tm="0">
                                          <p:val>
                                            <p:strVal val="#ppt_x"/>
                                          </p:val>
                                        </p:tav>
                                        <p:tav tm="100000">
                                          <p:val>
                                            <p:strVal val="#ppt_x"/>
                                          </p:val>
                                        </p:tav>
                                      </p:tavLst>
                                    </p:anim>
                                    <p:anim calcmode="lin" valueType="num">
                                      <p:cBhvr>
                                        <p:cTn id="77" dur="1000" fill="hold"/>
                                        <p:tgtEl>
                                          <p:spTgt spid="25"/>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53" presetClass="entr" presetSubtype="528" fill="hold" nodeType="afterEffect">
                                  <p:stCondLst>
                                    <p:cond delay="0"/>
                                  </p:stCondLst>
                                  <p:childTnLst>
                                    <p:set>
                                      <p:cBhvr>
                                        <p:cTn id="80" dur="1" fill="hold">
                                          <p:stCondLst>
                                            <p:cond delay="0"/>
                                          </p:stCondLst>
                                        </p:cTn>
                                        <p:tgtEl>
                                          <p:spTgt spid="32"/>
                                        </p:tgtEl>
                                        <p:attrNameLst>
                                          <p:attrName>style.visibility</p:attrName>
                                        </p:attrNameLst>
                                      </p:cBhvr>
                                      <p:to>
                                        <p:strVal val="visible"/>
                                      </p:to>
                                    </p:set>
                                    <p:anim calcmode="lin" valueType="num">
                                      <p:cBhvr>
                                        <p:cTn id="81" dur="500" fill="hold"/>
                                        <p:tgtEl>
                                          <p:spTgt spid="32"/>
                                        </p:tgtEl>
                                        <p:attrNameLst>
                                          <p:attrName>ppt_w</p:attrName>
                                        </p:attrNameLst>
                                      </p:cBhvr>
                                      <p:tavLst>
                                        <p:tav tm="0">
                                          <p:val>
                                            <p:fltVal val="0"/>
                                          </p:val>
                                        </p:tav>
                                        <p:tav tm="100000">
                                          <p:val>
                                            <p:strVal val="#ppt_w"/>
                                          </p:val>
                                        </p:tav>
                                      </p:tavLst>
                                    </p:anim>
                                    <p:anim calcmode="lin" valueType="num">
                                      <p:cBhvr>
                                        <p:cTn id="82" dur="500" fill="hold"/>
                                        <p:tgtEl>
                                          <p:spTgt spid="32"/>
                                        </p:tgtEl>
                                        <p:attrNameLst>
                                          <p:attrName>ppt_h</p:attrName>
                                        </p:attrNameLst>
                                      </p:cBhvr>
                                      <p:tavLst>
                                        <p:tav tm="0">
                                          <p:val>
                                            <p:fltVal val="0"/>
                                          </p:val>
                                        </p:tav>
                                        <p:tav tm="100000">
                                          <p:val>
                                            <p:strVal val="#ppt_h"/>
                                          </p:val>
                                        </p:tav>
                                      </p:tavLst>
                                    </p:anim>
                                    <p:animEffect transition="in" filter="fade">
                                      <p:cBhvr>
                                        <p:cTn id="83" dur="500"/>
                                        <p:tgtEl>
                                          <p:spTgt spid="32"/>
                                        </p:tgtEl>
                                      </p:cBhvr>
                                    </p:animEffect>
                                    <p:anim calcmode="lin" valueType="num">
                                      <p:cBhvr>
                                        <p:cTn id="84" dur="500" fill="hold"/>
                                        <p:tgtEl>
                                          <p:spTgt spid="32"/>
                                        </p:tgtEl>
                                        <p:attrNameLst>
                                          <p:attrName>ppt_x</p:attrName>
                                        </p:attrNameLst>
                                      </p:cBhvr>
                                      <p:tavLst>
                                        <p:tav tm="0">
                                          <p:val>
                                            <p:fltVal val="0.5"/>
                                          </p:val>
                                        </p:tav>
                                        <p:tav tm="100000">
                                          <p:val>
                                            <p:strVal val="#ppt_x"/>
                                          </p:val>
                                        </p:tav>
                                      </p:tavLst>
                                    </p:anim>
                                    <p:anim calcmode="lin" valueType="num">
                                      <p:cBhvr>
                                        <p:cTn id="85" dur="500" fill="hold"/>
                                        <p:tgtEl>
                                          <p:spTgt spid="32"/>
                                        </p:tgtEl>
                                        <p:attrNameLst>
                                          <p:attrName>ppt_y</p:attrName>
                                        </p:attrNameLst>
                                      </p:cBhvr>
                                      <p:tavLst>
                                        <p:tav tm="0">
                                          <p:val>
                                            <p:fltVal val="0.5"/>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1000"/>
                                        <p:tgtEl>
                                          <p:spTgt spid="24"/>
                                        </p:tgtEl>
                                      </p:cBhvr>
                                    </p:animEffect>
                                    <p:anim calcmode="lin" valueType="num">
                                      <p:cBhvr>
                                        <p:cTn id="90" dur="1000" fill="hold"/>
                                        <p:tgtEl>
                                          <p:spTgt spid="24"/>
                                        </p:tgtEl>
                                        <p:attrNameLst>
                                          <p:attrName>ppt_x</p:attrName>
                                        </p:attrNameLst>
                                      </p:cBhvr>
                                      <p:tavLst>
                                        <p:tav tm="0">
                                          <p:val>
                                            <p:strVal val="#ppt_x"/>
                                          </p:val>
                                        </p:tav>
                                        <p:tav tm="100000">
                                          <p:val>
                                            <p:strVal val="#ppt_x"/>
                                          </p:val>
                                        </p:tav>
                                      </p:tavLst>
                                    </p:anim>
                                    <p:anim calcmode="lin" valueType="num">
                                      <p:cBhvr>
                                        <p:cTn id="9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1390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2018-12-22T21:37:08Z</dcterms:modified>
</cp:coreProperties>
</file>