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89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25000">
                <a:srgbClr val="000000">
                  <a:alpha val="20000"/>
                </a:srgbClr>
              </a:gs>
              <a:gs pos="0">
                <a:schemeClr val="tx1">
                  <a:alpha val="0"/>
                </a:scheme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tx1">
                  <a:alpha val="0"/>
                </a:schemeClr>
              </a:gs>
              <a:gs pos="25000">
                <a:srgbClr val="000000">
                  <a:alpha val="20000"/>
                </a:srgb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FE4A1E"/>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5C9AD3"/>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44546B"/>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7A7A7A"/>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2A61B468-1E88-43F3-9FF3-76325D82D0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1356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2018-12-22T21:36:06Z</dcterms:modified>
</cp:coreProperties>
</file>