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62949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282D5B7-2EF9-4047-BA4D-CEAA72D86FE0}"/>
              </a:ext>
            </a:extLst>
          </p:cNvPr>
          <p:cNvSpPr/>
          <p:nvPr/>
        </p:nvSpPr>
        <p:spPr>
          <a:xfrm>
            <a:off x="9108401"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Chevron 6">
            <a:extLst>
              <a:ext uri="{FF2B5EF4-FFF2-40B4-BE49-F238E27FC236}">
                <a16:creationId xmlns:a16="http://schemas.microsoft.com/office/drawing/2014/main" id="{2B84A181-C0DF-4D12-A7DB-75802F8A553F}"/>
              </a:ext>
            </a:extLst>
          </p:cNvPr>
          <p:cNvSpPr/>
          <p:nvPr/>
        </p:nvSpPr>
        <p:spPr>
          <a:xfrm rot="5400000">
            <a:off x="9687521" y="2971072"/>
            <a:ext cx="579120" cy="1737360"/>
          </a:xfrm>
          <a:prstGeom prst="chevron">
            <a:avLst/>
          </a:prstGeom>
          <a:solidFill>
            <a:srgbClr val="44546B"/>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F42A6809-5333-450A-8545-C73AD2EBCB51}"/>
              </a:ext>
            </a:extLst>
          </p:cNvPr>
          <p:cNvGrpSpPr/>
          <p:nvPr/>
        </p:nvGrpSpPr>
        <p:grpSpPr>
          <a:xfrm>
            <a:off x="9108401" y="1651903"/>
            <a:ext cx="1737360" cy="1968144"/>
            <a:chOff x="7611759" y="1524000"/>
            <a:chExt cx="1737360" cy="1968144"/>
          </a:xfrm>
        </p:grpSpPr>
        <p:sp>
          <p:nvSpPr>
            <p:cNvPr id="14" name="Freeform: Shape 13">
              <a:extLst>
                <a:ext uri="{FF2B5EF4-FFF2-40B4-BE49-F238E27FC236}">
                  <a16:creationId xmlns:a16="http://schemas.microsoft.com/office/drawing/2014/main" id="{C3436589-2AD4-4FC5-92DB-0F060E6A0A5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44546B"/>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AB73D0D0-F617-47FB-BF36-F99D452F8193}"/>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36%</a:t>
              </a:r>
            </a:p>
            <a:p>
              <a:pPr algn="ctr"/>
              <a:r>
                <a:rPr lang="en-US" sz="1300"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7DA8FC31-5E29-476C-8D68-438E1B5DD6DC}"/>
              </a:ext>
            </a:extLst>
          </p:cNvPr>
          <p:cNvGrpSpPr/>
          <p:nvPr/>
        </p:nvGrpSpPr>
        <p:grpSpPr>
          <a:xfrm>
            <a:off x="9238562" y="4213895"/>
            <a:ext cx="1463040" cy="1942840"/>
            <a:chOff x="543008" y="4887454"/>
            <a:chExt cx="2162460" cy="1181280"/>
          </a:xfrm>
        </p:grpSpPr>
        <p:sp>
          <p:nvSpPr>
            <p:cNvPr id="21" name="Text Placeholder 3">
              <a:extLst>
                <a:ext uri="{FF2B5EF4-FFF2-40B4-BE49-F238E27FC236}">
                  <a16:creationId xmlns:a16="http://schemas.microsoft.com/office/drawing/2014/main" id="{476F1127-7552-44FF-8852-B97ABC75485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D4D4D"/>
                  </a:solidFill>
                  <a:latin typeface="Bernard MT Condensed" panose="02050806060905020404" pitchFamily="18" charset="0"/>
                </a:rPr>
                <a:t>OPTION 03</a:t>
              </a:r>
            </a:p>
          </p:txBody>
        </p:sp>
        <p:sp>
          <p:nvSpPr>
            <p:cNvPr id="23" name="Text Placeholder 3">
              <a:extLst>
                <a:ext uri="{FF2B5EF4-FFF2-40B4-BE49-F238E27FC236}">
                  <a16:creationId xmlns:a16="http://schemas.microsoft.com/office/drawing/2014/main" id="{204BA392-4003-43B5-B3D0-7DFE5065AAC7}"/>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26" name="Rectangle 25">
            <a:extLst>
              <a:ext uri="{FF2B5EF4-FFF2-40B4-BE49-F238E27FC236}">
                <a16:creationId xmlns:a16="http://schemas.microsoft.com/office/drawing/2014/main" id="{D8234B9D-149E-4597-832D-84A48528B9D9}"/>
              </a:ext>
            </a:extLst>
          </p:cNvPr>
          <p:cNvSpPr/>
          <p:nvPr/>
        </p:nvSpPr>
        <p:spPr>
          <a:xfrm>
            <a:off x="6931678"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Chevron 26">
            <a:extLst>
              <a:ext uri="{FF2B5EF4-FFF2-40B4-BE49-F238E27FC236}">
                <a16:creationId xmlns:a16="http://schemas.microsoft.com/office/drawing/2014/main" id="{A5F852D0-0B44-4629-A1D5-CB69F12A5D55}"/>
              </a:ext>
            </a:extLst>
          </p:cNvPr>
          <p:cNvSpPr/>
          <p:nvPr/>
        </p:nvSpPr>
        <p:spPr>
          <a:xfrm rot="5400000">
            <a:off x="7510798" y="2971072"/>
            <a:ext cx="579120" cy="1737360"/>
          </a:xfrm>
          <a:prstGeom prst="chevron">
            <a:avLst/>
          </a:prstGeom>
          <a:solidFill>
            <a:srgbClr val="5C9AD3"/>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90D292BE-CE25-4BBE-8623-A7BC0418C3E1}"/>
              </a:ext>
            </a:extLst>
          </p:cNvPr>
          <p:cNvGrpSpPr/>
          <p:nvPr/>
        </p:nvGrpSpPr>
        <p:grpSpPr>
          <a:xfrm>
            <a:off x="6931678" y="1651903"/>
            <a:ext cx="1737360" cy="1968144"/>
            <a:chOff x="7611759" y="1524000"/>
            <a:chExt cx="1737360" cy="1968144"/>
          </a:xfrm>
        </p:grpSpPr>
        <p:sp>
          <p:nvSpPr>
            <p:cNvPr id="29" name="Freeform: Shape 28">
              <a:extLst>
                <a:ext uri="{FF2B5EF4-FFF2-40B4-BE49-F238E27FC236}">
                  <a16:creationId xmlns:a16="http://schemas.microsoft.com/office/drawing/2014/main" id="{433F394C-9ADD-4AF2-BCCB-119DBE20AAEF}"/>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5C9AD3"/>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429CB4A5-7DF6-4565-B073-C09974B07574}"/>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23%</a:t>
              </a:r>
            </a:p>
            <a:p>
              <a:pPr algn="ctr"/>
              <a:r>
                <a:rPr lang="en-US" sz="1300" dirty="0">
                  <a:solidFill>
                    <a:schemeClr val="bg1"/>
                  </a:solidFill>
                  <a:latin typeface="Bernard MT Condensed" panose="02050806060905020404" pitchFamily="18" charset="0"/>
                </a:rPr>
                <a:t>LOREM IPSUM DOLOR</a:t>
              </a:r>
            </a:p>
          </p:txBody>
        </p:sp>
      </p:grpSp>
      <p:grpSp>
        <p:nvGrpSpPr>
          <p:cNvPr id="32" name="Group 31">
            <a:extLst>
              <a:ext uri="{FF2B5EF4-FFF2-40B4-BE49-F238E27FC236}">
                <a16:creationId xmlns:a16="http://schemas.microsoft.com/office/drawing/2014/main" id="{6FC0C3AD-44BA-49E4-B6B9-263C798174E6}"/>
              </a:ext>
            </a:extLst>
          </p:cNvPr>
          <p:cNvGrpSpPr/>
          <p:nvPr/>
        </p:nvGrpSpPr>
        <p:grpSpPr>
          <a:xfrm>
            <a:off x="7061839" y="4213895"/>
            <a:ext cx="1463040" cy="1942840"/>
            <a:chOff x="543008" y="4887454"/>
            <a:chExt cx="2162460" cy="1181280"/>
          </a:xfrm>
        </p:grpSpPr>
        <p:sp>
          <p:nvSpPr>
            <p:cNvPr id="33" name="Text Placeholder 3">
              <a:extLst>
                <a:ext uri="{FF2B5EF4-FFF2-40B4-BE49-F238E27FC236}">
                  <a16:creationId xmlns:a16="http://schemas.microsoft.com/office/drawing/2014/main" id="{C09E04C7-3163-465F-803A-9F5F5C07E92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D4D4D"/>
                  </a:solidFill>
                  <a:latin typeface="Bernard MT Condensed" panose="02050806060905020404" pitchFamily="18" charset="0"/>
                </a:rPr>
                <a:t>OPTION 02</a:t>
              </a:r>
            </a:p>
          </p:txBody>
        </p:sp>
        <p:sp>
          <p:nvSpPr>
            <p:cNvPr id="34" name="Text Placeholder 3">
              <a:extLst>
                <a:ext uri="{FF2B5EF4-FFF2-40B4-BE49-F238E27FC236}">
                  <a16:creationId xmlns:a16="http://schemas.microsoft.com/office/drawing/2014/main" id="{2ED13211-5959-46F9-B420-DA122565C529}"/>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36" name="Rectangle 35">
            <a:extLst>
              <a:ext uri="{FF2B5EF4-FFF2-40B4-BE49-F238E27FC236}">
                <a16:creationId xmlns:a16="http://schemas.microsoft.com/office/drawing/2014/main" id="{CCDD8704-10CD-4314-8F05-7D763046802A}"/>
              </a:ext>
            </a:extLst>
          </p:cNvPr>
          <p:cNvSpPr/>
          <p:nvPr/>
        </p:nvSpPr>
        <p:spPr>
          <a:xfrm>
            <a:off x="4810647"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Chevron 36">
            <a:extLst>
              <a:ext uri="{FF2B5EF4-FFF2-40B4-BE49-F238E27FC236}">
                <a16:creationId xmlns:a16="http://schemas.microsoft.com/office/drawing/2014/main" id="{76EB029A-928E-4129-B53A-21B1B9940F0E}"/>
              </a:ext>
            </a:extLst>
          </p:cNvPr>
          <p:cNvSpPr/>
          <p:nvPr/>
        </p:nvSpPr>
        <p:spPr>
          <a:xfrm rot="5400000">
            <a:off x="5389767" y="2971072"/>
            <a:ext cx="579120" cy="1737360"/>
          </a:xfrm>
          <a:prstGeom prst="chevron">
            <a:avLst/>
          </a:prstGeom>
          <a:solidFill>
            <a:srgbClr val="FE4A1E"/>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8" name="Group 37">
            <a:extLst>
              <a:ext uri="{FF2B5EF4-FFF2-40B4-BE49-F238E27FC236}">
                <a16:creationId xmlns:a16="http://schemas.microsoft.com/office/drawing/2014/main" id="{39798174-083D-4134-B644-C45DB362165F}"/>
              </a:ext>
            </a:extLst>
          </p:cNvPr>
          <p:cNvGrpSpPr/>
          <p:nvPr/>
        </p:nvGrpSpPr>
        <p:grpSpPr>
          <a:xfrm>
            <a:off x="4810647" y="1651903"/>
            <a:ext cx="1737360" cy="1968144"/>
            <a:chOff x="7611759" y="1524000"/>
            <a:chExt cx="1737360" cy="1968144"/>
          </a:xfrm>
        </p:grpSpPr>
        <p:sp>
          <p:nvSpPr>
            <p:cNvPr id="39" name="Freeform: Shape 38">
              <a:extLst>
                <a:ext uri="{FF2B5EF4-FFF2-40B4-BE49-F238E27FC236}">
                  <a16:creationId xmlns:a16="http://schemas.microsoft.com/office/drawing/2014/main" id="{800C73B5-642C-4462-9ECA-802D5CA0CB8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FE4A1E"/>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036C26F-8367-4318-A7E6-05B9F114101F}"/>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27%</a:t>
              </a:r>
            </a:p>
            <a:p>
              <a:pPr algn="ctr"/>
              <a:r>
                <a:rPr lang="en-US" sz="1300" dirty="0">
                  <a:solidFill>
                    <a:schemeClr val="bg1"/>
                  </a:solidFill>
                  <a:latin typeface="Bernard MT Condensed" panose="02050806060905020404" pitchFamily="18" charset="0"/>
                </a:rPr>
                <a:t>LOREM IPSUM DOLOR</a:t>
              </a:r>
            </a:p>
          </p:txBody>
        </p:sp>
      </p:grpSp>
      <p:pic>
        <p:nvPicPr>
          <p:cNvPr id="41" name="Graphic 40" descr="Test tubes">
            <a:extLst>
              <a:ext uri="{FF2B5EF4-FFF2-40B4-BE49-F238E27FC236}">
                <a16:creationId xmlns:a16="http://schemas.microsoft.com/office/drawing/2014/main" id="{63CE02BD-2460-4594-B8BC-06951C33AD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2288" y="990600"/>
            <a:ext cx="640080" cy="640080"/>
          </a:xfrm>
          <a:prstGeom prst="rect">
            <a:avLst/>
          </a:prstGeom>
        </p:spPr>
      </p:pic>
      <p:grpSp>
        <p:nvGrpSpPr>
          <p:cNvPr id="42" name="Group 41">
            <a:extLst>
              <a:ext uri="{FF2B5EF4-FFF2-40B4-BE49-F238E27FC236}">
                <a16:creationId xmlns:a16="http://schemas.microsoft.com/office/drawing/2014/main" id="{39618F56-30A1-4ECF-8E4E-845EF389C3F1}"/>
              </a:ext>
            </a:extLst>
          </p:cNvPr>
          <p:cNvGrpSpPr/>
          <p:nvPr/>
        </p:nvGrpSpPr>
        <p:grpSpPr>
          <a:xfrm>
            <a:off x="4940808" y="4213895"/>
            <a:ext cx="1463040" cy="1942840"/>
            <a:chOff x="543008" y="4887454"/>
            <a:chExt cx="2162460" cy="1181280"/>
          </a:xfrm>
        </p:grpSpPr>
        <p:sp>
          <p:nvSpPr>
            <p:cNvPr id="43" name="Text Placeholder 3">
              <a:extLst>
                <a:ext uri="{FF2B5EF4-FFF2-40B4-BE49-F238E27FC236}">
                  <a16:creationId xmlns:a16="http://schemas.microsoft.com/office/drawing/2014/main" id="{5011D6E7-A2B3-4DAD-8288-EBAC804FBAB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D4D4D"/>
                  </a:solidFill>
                  <a:latin typeface="Bernard MT Condensed" panose="02050806060905020404" pitchFamily="18" charset="0"/>
                </a:rPr>
                <a:t>OPTION 01</a:t>
              </a:r>
            </a:p>
          </p:txBody>
        </p:sp>
        <p:sp>
          <p:nvSpPr>
            <p:cNvPr id="44" name="Text Placeholder 3">
              <a:extLst>
                <a:ext uri="{FF2B5EF4-FFF2-40B4-BE49-F238E27FC236}">
                  <a16:creationId xmlns:a16="http://schemas.microsoft.com/office/drawing/2014/main" id="{4E011295-7D17-476B-820B-EC2BE9DC1216}"/>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pic>
        <p:nvPicPr>
          <p:cNvPr id="18" name="Graphic 17" descr="Microscope">
            <a:extLst>
              <a:ext uri="{FF2B5EF4-FFF2-40B4-BE49-F238E27FC236}">
                <a16:creationId xmlns:a16="http://schemas.microsoft.com/office/drawing/2014/main" id="{2D322342-1E6C-47E9-B2BA-FB7ABCD818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21954" y="990600"/>
            <a:ext cx="640080" cy="640080"/>
          </a:xfrm>
          <a:prstGeom prst="rect">
            <a:avLst/>
          </a:prstGeom>
        </p:spPr>
      </p:pic>
      <p:pic>
        <p:nvPicPr>
          <p:cNvPr id="56" name="Graphic 55" descr="Atom">
            <a:extLst>
              <a:ext uri="{FF2B5EF4-FFF2-40B4-BE49-F238E27FC236}">
                <a16:creationId xmlns:a16="http://schemas.microsoft.com/office/drawing/2014/main" id="{FFE7DC53-062D-47AF-AABC-526352D1E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042" y="990600"/>
            <a:ext cx="640080" cy="640080"/>
          </a:xfrm>
          <a:prstGeom prst="rect">
            <a:avLst/>
          </a:prstGeom>
        </p:spPr>
      </p:pic>
      <p:sp>
        <p:nvSpPr>
          <p:cNvPr id="59" name="TextBox 58">
            <a:extLst>
              <a:ext uri="{FF2B5EF4-FFF2-40B4-BE49-F238E27FC236}">
                <a16:creationId xmlns:a16="http://schemas.microsoft.com/office/drawing/2014/main" id="{8DC4D29F-41F1-4289-A960-895F428538F8}"/>
              </a:ext>
            </a:extLst>
          </p:cNvPr>
          <p:cNvSpPr txBox="1"/>
          <p:nvPr/>
        </p:nvSpPr>
        <p:spPr>
          <a:xfrm>
            <a:off x="370046" y="1876308"/>
            <a:ext cx="3153881" cy="441659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eriod"/>
            </a:pPr>
            <a:endParaRPr lang="en-US" sz="10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647D4040-7D66-496A-8286-E373E8BB19D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1" name="Picture 30">
            <a:hlinkClick r:id="rId8"/>
            <a:extLst>
              <a:ext uri="{FF2B5EF4-FFF2-40B4-BE49-F238E27FC236}">
                <a16:creationId xmlns:a16="http://schemas.microsoft.com/office/drawing/2014/main" id="{5091CF52-D5C7-4BE2-996D-7BD35A0DC60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013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59">
                                            <p:txEl>
                                              <p:pRg st="0" end="0"/>
                                            </p:txEl>
                                          </p:spTgt>
                                        </p:tgtEl>
                                        <p:attrNameLst>
                                          <p:attrName>style.visibility</p:attrName>
                                        </p:attrNameLst>
                                      </p:cBhvr>
                                      <p:to>
                                        <p:strVal val="visible"/>
                                      </p:to>
                                    </p:set>
                                    <p:animEffect transition="in" filter="fade">
                                      <p:cBhvr>
                                        <p:cTn id="11" dur="750"/>
                                        <p:tgtEl>
                                          <p:spTgt spid="59">
                                            <p:txEl>
                                              <p:pRg st="0" end="0"/>
                                            </p:txEl>
                                          </p:spTgt>
                                        </p:tgtEl>
                                      </p:cBhvr>
                                    </p:animEffect>
                                    <p:anim calcmode="lin" valueType="num">
                                      <p:cBhvr>
                                        <p:cTn id="12" dur="75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fade">
                                      <p:cBhvr>
                                        <p:cTn id="17" dur="750"/>
                                        <p:tgtEl>
                                          <p:spTgt spid="59">
                                            <p:txEl>
                                              <p:pRg st="2" end="2"/>
                                            </p:txEl>
                                          </p:spTgt>
                                        </p:tgtEl>
                                      </p:cBhvr>
                                    </p:animEffect>
                                    <p:anim calcmode="lin" valueType="num">
                                      <p:cBhvr>
                                        <p:cTn id="18" dur="75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animEffect transition="in" filter="fade">
                                      <p:cBhvr>
                                        <p:cTn id="23" dur="750"/>
                                        <p:tgtEl>
                                          <p:spTgt spid="59">
                                            <p:txEl>
                                              <p:pRg st="4" end="4"/>
                                            </p:txEl>
                                          </p:spTgt>
                                        </p:tgtEl>
                                      </p:cBhvr>
                                    </p:animEffect>
                                    <p:anim calcmode="lin" valueType="num">
                                      <p:cBhvr>
                                        <p:cTn id="24" dur="75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6" end="6"/>
                                            </p:txEl>
                                          </p:spTgt>
                                        </p:tgtEl>
                                        <p:attrNameLst>
                                          <p:attrName>style.visibility</p:attrName>
                                        </p:attrNameLst>
                                      </p:cBhvr>
                                      <p:to>
                                        <p:strVal val="visible"/>
                                      </p:to>
                                    </p:set>
                                    <p:animEffect transition="in" filter="fade">
                                      <p:cBhvr>
                                        <p:cTn id="29" dur="750"/>
                                        <p:tgtEl>
                                          <p:spTgt spid="59">
                                            <p:txEl>
                                              <p:pRg st="6" end="6"/>
                                            </p:txEl>
                                          </p:spTgt>
                                        </p:tgtEl>
                                      </p:cBhvr>
                                    </p:animEffect>
                                    <p:anim calcmode="lin" valueType="num">
                                      <p:cBhvr>
                                        <p:cTn id="30" dur="75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31" dur="75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59">
                                            <p:txEl>
                                              <p:pRg st="8" end="8"/>
                                            </p:txEl>
                                          </p:spTgt>
                                        </p:tgtEl>
                                        <p:attrNameLst>
                                          <p:attrName>style.visibility</p:attrName>
                                        </p:attrNameLst>
                                      </p:cBhvr>
                                      <p:to>
                                        <p:strVal val="visible"/>
                                      </p:to>
                                    </p:set>
                                    <p:animEffect transition="in" filter="fade">
                                      <p:cBhvr>
                                        <p:cTn id="35" dur="750"/>
                                        <p:tgtEl>
                                          <p:spTgt spid="59">
                                            <p:txEl>
                                              <p:pRg st="8" end="8"/>
                                            </p:txEl>
                                          </p:spTgt>
                                        </p:tgtEl>
                                      </p:cBhvr>
                                    </p:animEffect>
                                    <p:anim calcmode="lin" valueType="num">
                                      <p:cBhvr>
                                        <p:cTn id="36" dur="75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37" dur="750" fill="hold"/>
                                        <p:tgtEl>
                                          <p:spTgt spid="59">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childTnLst>
                                </p:cTn>
                              </p:par>
                            </p:childTnLst>
                          </p:cTn>
                        </p:par>
                        <p:par>
                          <p:cTn id="50" fill="hold">
                            <p:stCondLst>
                              <p:cond delay="6000"/>
                            </p:stCondLst>
                            <p:childTnLst>
                              <p:par>
                                <p:cTn id="51" presetID="47" presetClass="entr" presetSubtype="0"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1000"/>
                                        <p:tgtEl>
                                          <p:spTgt spid="37"/>
                                        </p:tgtEl>
                                      </p:cBhvr>
                                    </p:animEffect>
                                    <p:anim calcmode="lin" valueType="num">
                                      <p:cBhvr>
                                        <p:cTn id="59" dur="1000" fill="hold"/>
                                        <p:tgtEl>
                                          <p:spTgt spid="37"/>
                                        </p:tgtEl>
                                        <p:attrNameLst>
                                          <p:attrName>ppt_x</p:attrName>
                                        </p:attrNameLst>
                                      </p:cBhvr>
                                      <p:tavLst>
                                        <p:tav tm="0">
                                          <p:val>
                                            <p:strVal val="#ppt_x"/>
                                          </p:val>
                                        </p:tav>
                                        <p:tav tm="100000">
                                          <p:val>
                                            <p:strVal val="#ppt_x"/>
                                          </p:val>
                                        </p:tav>
                                      </p:tavLst>
                                    </p:anim>
                                    <p:anim calcmode="lin" valueType="num">
                                      <p:cBhvr>
                                        <p:cTn id="60" dur="1000" fill="hold"/>
                                        <p:tgtEl>
                                          <p:spTgt spid="37"/>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up)">
                                      <p:cBhvr>
                                        <p:cTn id="64" dur="500"/>
                                        <p:tgtEl>
                                          <p:spTgt spid="42"/>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53" presetClass="entr" presetSubtype="16"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p:cTn id="74" dur="500" fill="hold"/>
                                        <p:tgtEl>
                                          <p:spTgt spid="18"/>
                                        </p:tgtEl>
                                        <p:attrNameLst>
                                          <p:attrName>ppt_w</p:attrName>
                                        </p:attrNameLst>
                                      </p:cBhvr>
                                      <p:tavLst>
                                        <p:tav tm="0">
                                          <p:val>
                                            <p:fltVal val="0"/>
                                          </p:val>
                                        </p:tav>
                                        <p:tav tm="100000">
                                          <p:val>
                                            <p:strVal val="#ppt_w"/>
                                          </p:val>
                                        </p:tav>
                                      </p:tavLst>
                                    </p:anim>
                                    <p:anim calcmode="lin" valueType="num">
                                      <p:cBhvr>
                                        <p:cTn id="75" dur="500" fill="hold"/>
                                        <p:tgtEl>
                                          <p:spTgt spid="18"/>
                                        </p:tgtEl>
                                        <p:attrNameLst>
                                          <p:attrName>ppt_h</p:attrName>
                                        </p:attrNameLst>
                                      </p:cBhvr>
                                      <p:tavLst>
                                        <p:tav tm="0">
                                          <p:val>
                                            <p:fltVal val="0"/>
                                          </p:val>
                                        </p:tav>
                                        <p:tav tm="100000">
                                          <p:val>
                                            <p:strVal val="#ppt_h"/>
                                          </p:val>
                                        </p:tav>
                                      </p:tavLst>
                                    </p:anim>
                                    <p:animEffect transition="in" filter="fade">
                                      <p:cBhvr>
                                        <p:cTn id="76" dur="500"/>
                                        <p:tgtEl>
                                          <p:spTgt spid="18"/>
                                        </p:tgtEl>
                                      </p:cBhvr>
                                    </p:animEffect>
                                  </p:childTnLst>
                                </p:cTn>
                              </p:par>
                            </p:childTnLst>
                          </p:cTn>
                        </p:par>
                        <p:par>
                          <p:cTn id="77" fill="hold">
                            <p:stCondLst>
                              <p:cond delay="9000"/>
                            </p:stCondLst>
                            <p:childTnLst>
                              <p:par>
                                <p:cTn id="78" presetID="47" presetClass="entr" presetSubtype="0"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22" presetClass="entr" presetSubtype="1"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up)">
                                      <p:cBhvr>
                                        <p:cTn id="91" dur="500"/>
                                        <p:tgtEl>
                                          <p:spTgt spid="32"/>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16"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12000"/>
                            </p:stCondLst>
                            <p:childTnLst>
                              <p:par>
                                <p:cTn id="105" presetID="47" presetClass="entr" presetSubtype="0" fill="hold"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7"/>
                                        </p:tgtEl>
                                        <p:attrNameLst>
                                          <p:attrName>style.visibility</p:attrName>
                                        </p:attrNameLst>
                                      </p:cBhvr>
                                      <p:to>
                                        <p:strVal val="visible"/>
                                      </p:to>
                                    </p:set>
                                    <p:animEffect transition="in" filter="fade">
                                      <p:cBhvr>
                                        <p:cTn id="112" dur="1000"/>
                                        <p:tgtEl>
                                          <p:spTgt spid="7"/>
                                        </p:tgtEl>
                                      </p:cBhvr>
                                    </p:animEffect>
                                    <p:anim calcmode="lin" valueType="num">
                                      <p:cBhvr>
                                        <p:cTn id="113" dur="1000" fill="hold"/>
                                        <p:tgtEl>
                                          <p:spTgt spid="7"/>
                                        </p:tgtEl>
                                        <p:attrNameLst>
                                          <p:attrName>ppt_x</p:attrName>
                                        </p:attrNameLst>
                                      </p:cBhvr>
                                      <p:tavLst>
                                        <p:tav tm="0">
                                          <p:val>
                                            <p:strVal val="#ppt_x"/>
                                          </p:val>
                                        </p:tav>
                                        <p:tav tm="100000">
                                          <p:val>
                                            <p:strVal val="#ppt_x"/>
                                          </p:val>
                                        </p:tav>
                                      </p:tavLst>
                                    </p:anim>
                                    <p:anim calcmode="lin" valueType="num">
                                      <p:cBhvr>
                                        <p:cTn id="114" dur="1000" fill="hold"/>
                                        <p:tgtEl>
                                          <p:spTgt spid="7"/>
                                        </p:tgtEl>
                                        <p:attrNameLst>
                                          <p:attrName>ppt_y</p:attrName>
                                        </p:attrNameLst>
                                      </p:cBhvr>
                                      <p:tavLst>
                                        <p:tav tm="0">
                                          <p:val>
                                            <p:strVal val="#ppt_y-.1"/>
                                          </p:val>
                                        </p:tav>
                                        <p:tav tm="100000">
                                          <p:val>
                                            <p:strVal val="#ppt_y"/>
                                          </p:val>
                                        </p:tav>
                                      </p:tavLst>
                                    </p:anim>
                                  </p:childTnLst>
                                </p:cTn>
                              </p:par>
                            </p:childTnLst>
                          </p:cTn>
                        </p:par>
                        <p:par>
                          <p:cTn id="115" fill="hold">
                            <p:stCondLst>
                              <p:cond delay="13000"/>
                            </p:stCondLst>
                            <p:childTnLst>
                              <p:par>
                                <p:cTn id="116" presetID="22" presetClass="entr" presetSubtype="1" fill="hold" nodeType="afterEffect">
                                  <p:stCondLst>
                                    <p:cond delay="0"/>
                                  </p:stCondLst>
                                  <p:childTnLst>
                                    <p:set>
                                      <p:cBhvr>
                                        <p:cTn id="117" dur="1" fill="hold">
                                          <p:stCondLst>
                                            <p:cond delay="0"/>
                                          </p:stCondLst>
                                        </p:cTn>
                                        <p:tgtEl>
                                          <p:spTgt spid="20"/>
                                        </p:tgtEl>
                                        <p:attrNameLst>
                                          <p:attrName>style.visibility</p:attrName>
                                        </p:attrNameLst>
                                      </p:cBhvr>
                                      <p:to>
                                        <p:strVal val="visible"/>
                                      </p:to>
                                    </p:set>
                                    <p:animEffect transition="in" filter="wipe(up)">
                                      <p:cBhvr>
                                        <p:cTn id="1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36" grpId="0" animBg="1"/>
      <p:bldP spid="37" grpId="0" animBg="1"/>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1402</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2018-12-22T21:28:53Z</dcterms:modified>
</cp:coreProperties>
</file>