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4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96"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12/22/2018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0194468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12/22/2018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3.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reeform: Shape 14">
            <a:extLst>
              <a:ext uri="{FF2B5EF4-FFF2-40B4-BE49-F238E27FC236}">
                <a16:creationId xmlns:a16="http://schemas.microsoft.com/office/drawing/2014/main" id="{5085DC49-B65D-4858-8855-96BD202A00F7}"/>
              </a:ext>
            </a:extLst>
          </p:cNvPr>
          <p:cNvSpPr/>
          <p:nvPr/>
        </p:nvSpPr>
        <p:spPr>
          <a:xfrm>
            <a:off x="914400" y="1828800"/>
            <a:ext cx="4791830" cy="1371600"/>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rgbClr val="FE4A1E"/>
          </a:solidFill>
          <a:ln w="6350">
            <a:solidFill>
              <a:schemeClr val="bg1">
                <a:alpha val="50000"/>
              </a:schemeClr>
            </a:solidFill>
          </a:ln>
          <a:effectLst>
            <a:outerShdw blurRad="190500" dist="190500" dir="18900000" algn="b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a:extLst>
              <a:ext uri="{FF2B5EF4-FFF2-40B4-BE49-F238E27FC236}">
                <a16:creationId xmlns:a16="http://schemas.microsoft.com/office/drawing/2014/main" id="{570D6642-A681-48EA-855D-FCEF81424048}"/>
              </a:ext>
            </a:extLst>
          </p:cNvPr>
          <p:cNvGrpSpPr/>
          <p:nvPr/>
        </p:nvGrpSpPr>
        <p:grpSpPr>
          <a:xfrm>
            <a:off x="1001455" y="1906524"/>
            <a:ext cx="4617720" cy="1216152"/>
            <a:chOff x="1001455" y="1906524"/>
            <a:chExt cx="4617720" cy="1216152"/>
          </a:xfrm>
        </p:grpSpPr>
        <p:sp>
          <p:nvSpPr>
            <p:cNvPr id="16" name="Freeform: Shape 15">
              <a:extLst>
                <a:ext uri="{FF2B5EF4-FFF2-40B4-BE49-F238E27FC236}">
                  <a16:creationId xmlns:a16="http://schemas.microsoft.com/office/drawing/2014/main" id="{DA8EC1E7-798E-4AC4-B498-415293899A1C}"/>
                </a:ext>
              </a:extLst>
            </p:cNvPr>
            <p:cNvSpPr>
              <a:spLocks/>
            </p:cNvSpPr>
            <p:nvPr/>
          </p:nvSpPr>
          <p:spPr>
            <a:xfrm>
              <a:off x="1001455" y="1906524"/>
              <a:ext cx="4617720" cy="1216152"/>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chemeClr val="bg1"/>
            </a:solidFill>
            <a:ln>
              <a:noFill/>
            </a:ln>
            <a:effectLst>
              <a:outerShdw blurRad="381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Box 17">
              <a:extLst>
                <a:ext uri="{FF2B5EF4-FFF2-40B4-BE49-F238E27FC236}">
                  <a16:creationId xmlns:a16="http://schemas.microsoft.com/office/drawing/2014/main" id="{DB937DF2-4E47-4495-89F5-5985EF98FA29}"/>
                </a:ext>
              </a:extLst>
            </p:cNvPr>
            <p:cNvSpPr txBox="1"/>
            <p:nvPr/>
          </p:nvSpPr>
          <p:spPr>
            <a:xfrm>
              <a:off x="1143000" y="1990804"/>
              <a:ext cx="3767862" cy="1107996"/>
            </a:xfrm>
            <a:prstGeom prst="rect">
              <a:avLst/>
            </a:prstGeom>
            <a:noFill/>
          </p:spPr>
          <p:txBody>
            <a:bodyPr wrap="square" rtlCol="0">
              <a:spAutoFit/>
            </a:bodyPr>
            <a:lstStyle/>
            <a:p>
              <a:r>
                <a:rPr lang="en-US" sz="1400" dirty="0">
                  <a:solidFill>
                    <a:srgbClr val="FE4A1E"/>
                  </a:solidFill>
                  <a:latin typeface="Bernard MT Condensed" panose="02050806060905020404" pitchFamily="18" charset="0"/>
                </a:rPr>
                <a:t>LOREM IPSUM DOLOR</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14" name="Freeform: Shape 13">
            <a:extLst>
              <a:ext uri="{FF2B5EF4-FFF2-40B4-BE49-F238E27FC236}">
                <a16:creationId xmlns:a16="http://schemas.microsoft.com/office/drawing/2014/main" id="{BC7BD398-3760-454B-9857-CF5556B9E561}"/>
              </a:ext>
            </a:extLst>
          </p:cNvPr>
          <p:cNvSpPr/>
          <p:nvPr/>
        </p:nvSpPr>
        <p:spPr>
          <a:xfrm flipH="1">
            <a:off x="4591275" y="2202083"/>
            <a:ext cx="1114955" cy="998317"/>
          </a:xfrm>
          <a:custGeom>
            <a:avLst/>
            <a:gdLst>
              <a:gd name="connsiteX0" fmla="*/ 0 w 1114955"/>
              <a:gd name="connsiteY0" fmla="*/ 0 h 998317"/>
              <a:gd name="connsiteX1" fmla="*/ 535464 w 1114955"/>
              <a:gd name="connsiteY1" fmla="*/ 0 h 998317"/>
              <a:gd name="connsiteX2" fmla="*/ 1114955 w 1114955"/>
              <a:gd name="connsiteY2" fmla="*/ 998317 h 998317"/>
              <a:gd name="connsiteX3" fmla="*/ 698497 w 1114955"/>
              <a:gd name="connsiteY3" fmla="*/ 998317 h 998317"/>
              <a:gd name="connsiteX4" fmla="*/ 622644 w 1114955"/>
              <a:gd name="connsiteY4" fmla="*/ 998317 h 998317"/>
              <a:gd name="connsiteX5" fmla="*/ 139703 w 1114955"/>
              <a:gd name="connsiteY5" fmla="*/ 998317 h 998317"/>
              <a:gd name="connsiteX6" fmla="*/ 0 w 1114955"/>
              <a:gd name="connsiteY6" fmla="*/ 858614 h 998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4955" h="998317">
                <a:moveTo>
                  <a:pt x="0" y="0"/>
                </a:moveTo>
                <a:lnTo>
                  <a:pt x="535464" y="0"/>
                </a:lnTo>
                <a:lnTo>
                  <a:pt x="1114955" y="998317"/>
                </a:lnTo>
                <a:lnTo>
                  <a:pt x="698497" y="998317"/>
                </a:lnTo>
                <a:lnTo>
                  <a:pt x="622644" y="998317"/>
                </a:lnTo>
                <a:lnTo>
                  <a:pt x="139703" y="998317"/>
                </a:lnTo>
                <a:cubicBezTo>
                  <a:pt x="62547" y="998317"/>
                  <a:pt x="0" y="935770"/>
                  <a:pt x="0" y="858614"/>
                </a:cubicBezTo>
                <a:close/>
              </a:path>
            </a:pathLst>
          </a:custGeom>
          <a:solidFill>
            <a:srgbClr val="FE4A1E"/>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 name="Graphic 19" descr="Microscope">
            <a:extLst>
              <a:ext uri="{FF2B5EF4-FFF2-40B4-BE49-F238E27FC236}">
                <a16:creationId xmlns:a16="http://schemas.microsoft.com/office/drawing/2014/main" id="{13A2B5D0-50B1-44EF-82B3-843B340495C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997917" y="2404061"/>
            <a:ext cx="594360" cy="594360"/>
          </a:xfrm>
          <a:prstGeom prst="rect">
            <a:avLst/>
          </a:prstGeom>
          <a:effectLst>
            <a:outerShdw blurRad="63500" sx="102000" sy="102000" algn="ctr" rotWithShape="0">
              <a:prstClr val="black">
                <a:alpha val="40000"/>
              </a:prstClr>
            </a:outerShdw>
          </a:effectLst>
        </p:spPr>
      </p:pic>
      <p:sp>
        <p:nvSpPr>
          <p:cNvPr id="21" name="Freeform: Shape 20">
            <a:extLst>
              <a:ext uri="{FF2B5EF4-FFF2-40B4-BE49-F238E27FC236}">
                <a16:creationId xmlns:a16="http://schemas.microsoft.com/office/drawing/2014/main" id="{B2D1C6D2-0F47-4BF7-899B-395FD986475D}"/>
              </a:ext>
            </a:extLst>
          </p:cNvPr>
          <p:cNvSpPr/>
          <p:nvPr/>
        </p:nvSpPr>
        <p:spPr>
          <a:xfrm>
            <a:off x="6234592" y="1828800"/>
            <a:ext cx="4791830" cy="1371600"/>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rgbClr val="5C9AD3"/>
          </a:solidFill>
          <a:ln w="6350">
            <a:solidFill>
              <a:schemeClr val="bg1">
                <a:alpha val="50000"/>
              </a:schemeClr>
            </a:solidFill>
          </a:ln>
          <a:effectLst>
            <a:outerShdw blurRad="190500" dist="190500" dir="18900000" algn="b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a:extLst>
              <a:ext uri="{FF2B5EF4-FFF2-40B4-BE49-F238E27FC236}">
                <a16:creationId xmlns:a16="http://schemas.microsoft.com/office/drawing/2014/main" id="{2A7A33CD-E049-4901-A35A-2ADD2B317726}"/>
              </a:ext>
            </a:extLst>
          </p:cNvPr>
          <p:cNvGrpSpPr/>
          <p:nvPr/>
        </p:nvGrpSpPr>
        <p:grpSpPr>
          <a:xfrm>
            <a:off x="6321647" y="1906524"/>
            <a:ext cx="4617720" cy="1216152"/>
            <a:chOff x="1001455" y="1906524"/>
            <a:chExt cx="4617720" cy="1216152"/>
          </a:xfrm>
        </p:grpSpPr>
        <p:sp>
          <p:nvSpPr>
            <p:cNvPr id="23" name="Freeform: Shape 22">
              <a:extLst>
                <a:ext uri="{FF2B5EF4-FFF2-40B4-BE49-F238E27FC236}">
                  <a16:creationId xmlns:a16="http://schemas.microsoft.com/office/drawing/2014/main" id="{904F1B20-D09B-47A8-B789-DE12DB44BF56}"/>
                </a:ext>
              </a:extLst>
            </p:cNvPr>
            <p:cNvSpPr>
              <a:spLocks/>
            </p:cNvSpPr>
            <p:nvPr/>
          </p:nvSpPr>
          <p:spPr>
            <a:xfrm>
              <a:off x="1001455" y="1906524"/>
              <a:ext cx="4617720" cy="1216152"/>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chemeClr val="bg1"/>
            </a:solidFill>
            <a:ln>
              <a:noFill/>
            </a:ln>
            <a:effectLst>
              <a:outerShdw blurRad="381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7CF92680-22A8-46E6-8442-8012B7FFB86A}"/>
                </a:ext>
              </a:extLst>
            </p:cNvPr>
            <p:cNvSpPr txBox="1"/>
            <p:nvPr/>
          </p:nvSpPr>
          <p:spPr>
            <a:xfrm>
              <a:off x="1143000" y="1990804"/>
              <a:ext cx="3767862" cy="1107996"/>
            </a:xfrm>
            <a:prstGeom prst="rect">
              <a:avLst/>
            </a:prstGeom>
            <a:noFill/>
          </p:spPr>
          <p:txBody>
            <a:bodyPr wrap="square" rtlCol="0">
              <a:spAutoFit/>
            </a:bodyPr>
            <a:lstStyle/>
            <a:p>
              <a:r>
                <a:rPr lang="en-US" sz="1400" dirty="0">
                  <a:solidFill>
                    <a:srgbClr val="5C9AD3"/>
                  </a:solidFill>
                  <a:latin typeface="Bernard MT Condensed" panose="02050806060905020404" pitchFamily="18" charset="0"/>
                </a:rPr>
                <a:t>LOREM IPSUM DOLOR</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sp>
        <p:nvSpPr>
          <p:cNvPr id="25" name="Freeform: Shape 24">
            <a:extLst>
              <a:ext uri="{FF2B5EF4-FFF2-40B4-BE49-F238E27FC236}">
                <a16:creationId xmlns:a16="http://schemas.microsoft.com/office/drawing/2014/main" id="{E3AD1D20-E9BD-41FA-9A3A-5BB516008325}"/>
              </a:ext>
            </a:extLst>
          </p:cNvPr>
          <p:cNvSpPr/>
          <p:nvPr/>
        </p:nvSpPr>
        <p:spPr>
          <a:xfrm flipH="1">
            <a:off x="9911467" y="2202083"/>
            <a:ext cx="1114955" cy="998317"/>
          </a:xfrm>
          <a:custGeom>
            <a:avLst/>
            <a:gdLst>
              <a:gd name="connsiteX0" fmla="*/ 0 w 1114955"/>
              <a:gd name="connsiteY0" fmla="*/ 0 h 998317"/>
              <a:gd name="connsiteX1" fmla="*/ 535464 w 1114955"/>
              <a:gd name="connsiteY1" fmla="*/ 0 h 998317"/>
              <a:gd name="connsiteX2" fmla="*/ 1114955 w 1114955"/>
              <a:gd name="connsiteY2" fmla="*/ 998317 h 998317"/>
              <a:gd name="connsiteX3" fmla="*/ 698497 w 1114955"/>
              <a:gd name="connsiteY3" fmla="*/ 998317 h 998317"/>
              <a:gd name="connsiteX4" fmla="*/ 622644 w 1114955"/>
              <a:gd name="connsiteY4" fmla="*/ 998317 h 998317"/>
              <a:gd name="connsiteX5" fmla="*/ 139703 w 1114955"/>
              <a:gd name="connsiteY5" fmla="*/ 998317 h 998317"/>
              <a:gd name="connsiteX6" fmla="*/ 0 w 1114955"/>
              <a:gd name="connsiteY6" fmla="*/ 858614 h 998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4955" h="998317">
                <a:moveTo>
                  <a:pt x="0" y="0"/>
                </a:moveTo>
                <a:lnTo>
                  <a:pt x="535464" y="0"/>
                </a:lnTo>
                <a:lnTo>
                  <a:pt x="1114955" y="998317"/>
                </a:lnTo>
                <a:lnTo>
                  <a:pt x="698497" y="998317"/>
                </a:lnTo>
                <a:lnTo>
                  <a:pt x="622644" y="998317"/>
                </a:lnTo>
                <a:lnTo>
                  <a:pt x="139703" y="998317"/>
                </a:lnTo>
                <a:cubicBezTo>
                  <a:pt x="62547" y="998317"/>
                  <a:pt x="0" y="935770"/>
                  <a:pt x="0" y="858614"/>
                </a:cubicBezTo>
                <a:close/>
              </a:path>
            </a:pathLst>
          </a:custGeom>
          <a:solidFill>
            <a:srgbClr val="5C9AD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35E3C84F-8786-49A6-9DFB-3BCF6294AA52}"/>
              </a:ext>
            </a:extLst>
          </p:cNvPr>
          <p:cNvSpPr/>
          <p:nvPr/>
        </p:nvSpPr>
        <p:spPr>
          <a:xfrm>
            <a:off x="914400" y="3511207"/>
            <a:ext cx="4791830" cy="1371600"/>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rgbClr val="44546B"/>
          </a:solidFill>
          <a:ln w="6350">
            <a:solidFill>
              <a:schemeClr val="bg1">
                <a:alpha val="50000"/>
              </a:schemeClr>
            </a:solidFill>
          </a:ln>
          <a:effectLst>
            <a:outerShdw blurRad="190500" dist="190500" dir="18900000" algn="b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7" name="Group 26">
            <a:extLst>
              <a:ext uri="{FF2B5EF4-FFF2-40B4-BE49-F238E27FC236}">
                <a16:creationId xmlns:a16="http://schemas.microsoft.com/office/drawing/2014/main" id="{B3EE9948-1E8A-47CE-B3ED-D9C5C6AD1303}"/>
              </a:ext>
            </a:extLst>
          </p:cNvPr>
          <p:cNvGrpSpPr/>
          <p:nvPr/>
        </p:nvGrpSpPr>
        <p:grpSpPr>
          <a:xfrm>
            <a:off x="1001455" y="3588931"/>
            <a:ext cx="4617720" cy="1216152"/>
            <a:chOff x="1001455" y="1906524"/>
            <a:chExt cx="4617720" cy="1216152"/>
          </a:xfrm>
        </p:grpSpPr>
        <p:sp>
          <p:nvSpPr>
            <p:cNvPr id="28" name="Freeform: Shape 27">
              <a:extLst>
                <a:ext uri="{FF2B5EF4-FFF2-40B4-BE49-F238E27FC236}">
                  <a16:creationId xmlns:a16="http://schemas.microsoft.com/office/drawing/2014/main" id="{309CE327-75FF-4EA0-A5AD-022ECA8E123B}"/>
                </a:ext>
              </a:extLst>
            </p:cNvPr>
            <p:cNvSpPr>
              <a:spLocks/>
            </p:cNvSpPr>
            <p:nvPr/>
          </p:nvSpPr>
          <p:spPr>
            <a:xfrm>
              <a:off x="1001455" y="1906524"/>
              <a:ext cx="4617720" cy="1216152"/>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chemeClr val="bg1"/>
            </a:solidFill>
            <a:ln>
              <a:noFill/>
            </a:ln>
            <a:effectLst>
              <a:outerShdw blurRad="381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54D41715-769F-4D06-B60D-A2638032E134}"/>
                </a:ext>
              </a:extLst>
            </p:cNvPr>
            <p:cNvSpPr txBox="1"/>
            <p:nvPr/>
          </p:nvSpPr>
          <p:spPr>
            <a:xfrm>
              <a:off x="1143000" y="1990804"/>
              <a:ext cx="3767862" cy="1107996"/>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DOLOR</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sp>
        <p:nvSpPr>
          <p:cNvPr id="30" name="Freeform: Shape 29">
            <a:extLst>
              <a:ext uri="{FF2B5EF4-FFF2-40B4-BE49-F238E27FC236}">
                <a16:creationId xmlns:a16="http://schemas.microsoft.com/office/drawing/2014/main" id="{6C2F9FAD-7D91-4481-96D8-2E5E09E010DC}"/>
              </a:ext>
            </a:extLst>
          </p:cNvPr>
          <p:cNvSpPr/>
          <p:nvPr/>
        </p:nvSpPr>
        <p:spPr>
          <a:xfrm flipH="1">
            <a:off x="4591275" y="3884490"/>
            <a:ext cx="1114955" cy="998317"/>
          </a:xfrm>
          <a:custGeom>
            <a:avLst/>
            <a:gdLst>
              <a:gd name="connsiteX0" fmla="*/ 0 w 1114955"/>
              <a:gd name="connsiteY0" fmla="*/ 0 h 998317"/>
              <a:gd name="connsiteX1" fmla="*/ 535464 w 1114955"/>
              <a:gd name="connsiteY1" fmla="*/ 0 h 998317"/>
              <a:gd name="connsiteX2" fmla="*/ 1114955 w 1114955"/>
              <a:gd name="connsiteY2" fmla="*/ 998317 h 998317"/>
              <a:gd name="connsiteX3" fmla="*/ 698497 w 1114955"/>
              <a:gd name="connsiteY3" fmla="*/ 998317 h 998317"/>
              <a:gd name="connsiteX4" fmla="*/ 622644 w 1114955"/>
              <a:gd name="connsiteY4" fmla="*/ 998317 h 998317"/>
              <a:gd name="connsiteX5" fmla="*/ 139703 w 1114955"/>
              <a:gd name="connsiteY5" fmla="*/ 998317 h 998317"/>
              <a:gd name="connsiteX6" fmla="*/ 0 w 1114955"/>
              <a:gd name="connsiteY6" fmla="*/ 858614 h 998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4955" h="998317">
                <a:moveTo>
                  <a:pt x="0" y="0"/>
                </a:moveTo>
                <a:lnTo>
                  <a:pt x="535464" y="0"/>
                </a:lnTo>
                <a:lnTo>
                  <a:pt x="1114955" y="998317"/>
                </a:lnTo>
                <a:lnTo>
                  <a:pt x="698497" y="998317"/>
                </a:lnTo>
                <a:lnTo>
                  <a:pt x="622644" y="998317"/>
                </a:lnTo>
                <a:lnTo>
                  <a:pt x="139703" y="998317"/>
                </a:lnTo>
                <a:cubicBezTo>
                  <a:pt x="62547" y="998317"/>
                  <a:pt x="0" y="935770"/>
                  <a:pt x="0" y="858614"/>
                </a:cubicBezTo>
                <a:close/>
              </a:path>
            </a:pathLst>
          </a:custGeom>
          <a:solidFill>
            <a:srgbClr val="44546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EF2EEC60-04E3-4A58-80E0-1199BD482416}"/>
              </a:ext>
            </a:extLst>
          </p:cNvPr>
          <p:cNvSpPr/>
          <p:nvPr/>
        </p:nvSpPr>
        <p:spPr>
          <a:xfrm>
            <a:off x="914400" y="5192316"/>
            <a:ext cx="4791830" cy="1371600"/>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rgbClr val="939393"/>
          </a:solidFill>
          <a:ln w="6350">
            <a:solidFill>
              <a:schemeClr val="bg1">
                <a:alpha val="50000"/>
              </a:schemeClr>
            </a:solidFill>
          </a:ln>
          <a:effectLst>
            <a:outerShdw blurRad="190500" dist="190500" dir="18900000" algn="b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2" name="Group 31">
            <a:extLst>
              <a:ext uri="{FF2B5EF4-FFF2-40B4-BE49-F238E27FC236}">
                <a16:creationId xmlns:a16="http://schemas.microsoft.com/office/drawing/2014/main" id="{EA335545-0A7E-4161-A1D9-E9DEDB9E4A1E}"/>
              </a:ext>
            </a:extLst>
          </p:cNvPr>
          <p:cNvGrpSpPr/>
          <p:nvPr/>
        </p:nvGrpSpPr>
        <p:grpSpPr>
          <a:xfrm>
            <a:off x="1001455" y="5270040"/>
            <a:ext cx="4617720" cy="1216152"/>
            <a:chOff x="1001455" y="1906524"/>
            <a:chExt cx="4617720" cy="1216152"/>
          </a:xfrm>
        </p:grpSpPr>
        <p:sp>
          <p:nvSpPr>
            <p:cNvPr id="33" name="Freeform: Shape 32">
              <a:extLst>
                <a:ext uri="{FF2B5EF4-FFF2-40B4-BE49-F238E27FC236}">
                  <a16:creationId xmlns:a16="http://schemas.microsoft.com/office/drawing/2014/main" id="{D9DA146C-C023-44EB-B330-6CFD8A533016}"/>
                </a:ext>
              </a:extLst>
            </p:cNvPr>
            <p:cNvSpPr>
              <a:spLocks/>
            </p:cNvSpPr>
            <p:nvPr/>
          </p:nvSpPr>
          <p:spPr>
            <a:xfrm>
              <a:off x="1001455" y="1906524"/>
              <a:ext cx="4617720" cy="1216152"/>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chemeClr val="bg1"/>
            </a:solidFill>
            <a:ln>
              <a:noFill/>
            </a:ln>
            <a:effectLst>
              <a:outerShdw blurRad="381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24B3A6E8-4735-4276-81AF-B8BC3557DD68}"/>
                </a:ext>
              </a:extLst>
            </p:cNvPr>
            <p:cNvSpPr txBox="1"/>
            <p:nvPr/>
          </p:nvSpPr>
          <p:spPr>
            <a:xfrm>
              <a:off x="1143000" y="1990804"/>
              <a:ext cx="3767862" cy="1107996"/>
            </a:xfrm>
            <a:prstGeom prst="rect">
              <a:avLst/>
            </a:prstGeom>
            <a:noFill/>
          </p:spPr>
          <p:txBody>
            <a:bodyPr wrap="square" rtlCol="0">
              <a:spAutoFit/>
            </a:bodyPr>
            <a:lstStyle/>
            <a:p>
              <a:r>
                <a:rPr lang="en-US" sz="1400" dirty="0">
                  <a:solidFill>
                    <a:srgbClr val="939393"/>
                  </a:solidFill>
                  <a:latin typeface="Bernard MT Condensed" panose="02050806060905020404" pitchFamily="18" charset="0"/>
                </a:rPr>
                <a:t>LOREM IPSUM DOLOR</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sp>
        <p:nvSpPr>
          <p:cNvPr id="35" name="Freeform: Shape 34">
            <a:extLst>
              <a:ext uri="{FF2B5EF4-FFF2-40B4-BE49-F238E27FC236}">
                <a16:creationId xmlns:a16="http://schemas.microsoft.com/office/drawing/2014/main" id="{0839D488-60B6-41D2-9877-CF7326890F37}"/>
              </a:ext>
            </a:extLst>
          </p:cNvPr>
          <p:cNvSpPr/>
          <p:nvPr/>
        </p:nvSpPr>
        <p:spPr>
          <a:xfrm flipH="1">
            <a:off x="4591275" y="5565599"/>
            <a:ext cx="1114955" cy="998317"/>
          </a:xfrm>
          <a:custGeom>
            <a:avLst/>
            <a:gdLst>
              <a:gd name="connsiteX0" fmla="*/ 0 w 1114955"/>
              <a:gd name="connsiteY0" fmla="*/ 0 h 998317"/>
              <a:gd name="connsiteX1" fmla="*/ 535464 w 1114955"/>
              <a:gd name="connsiteY1" fmla="*/ 0 h 998317"/>
              <a:gd name="connsiteX2" fmla="*/ 1114955 w 1114955"/>
              <a:gd name="connsiteY2" fmla="*/ 998317 h 998317"/>
              <a:gd name="connsiteX3" fmla="*/ 698497 w 1114955"/>
              <a:gd name="connsiteY3" fmla="*/ 998317 h 998317"/>
              <a:gd name="connsiteX4" fmla="*/ 622644 w 1114955"/>
              <a:gd name="connsiteY4" fmla="*/ 998317 h 998317"/>
              <a:gd name="connsiteX5" fmla="*/ 139703 w 1114955"/>
              <a:gd name="connsiteY5" fmla="*/ 998317 h 998317"/>
              <a:gd name="connsiteX6" fmla="*/ 0 w 1114955"/>
              <a:gd name="connsiteY6" fmla="*/ 858614 h 998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4955" h="998317">
                <a:moveTo>
                  <a:pt x="0" y="0"/>
                </a:moveTo>
                <a:lnTo>
                  <a:pt x="535464" y="0"/>
                </a:lnTo>
                <a:lnTo>
                  <a:pt x="1114955" y="998317"/>
                </a:lnTo>
                <a:lnTo>
                  <a:pt x="698497" y="998317"/>
                </a:lnTo>
                <a:lnTo>
                  <a:pt x="622644" y="998317"/>
                </a:lnTo>
                <a:lnTo>
                  <a:pt x="139703" y="998317"/>
                </a:lnTo>
                <a:cubicBezTo>
                  <a:pt x="62547" y="998317"/>
                  <a:pt x="0" y="935770"/>
                  <a:pt x="0" y="858614"/>
                </a:cubicBezTo>
                <a:close/>
              </a:path>
            </a:pathLst>
          </a:custGeom>
          <a:solidFill>
            <a:srgbClr val="93939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1CBB76A2-BA1C-4E09-9D55-D3F1E1964DD1}"/>
              </a:ext>
            </a:extLst>
          </p:cNvPr>
          <p:cNvSpPr/>
          <p:nvPr/>
        </p:nvSpPr>
        <p:spPr>
          <a:xfrm>
            <a:off x="6234592" y="3509909"/>
            <a:ext cx="4791830" cy="1371600"/>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rgbClr val="7A7A7A"/>
          </a:solidFill>
          <a:ln w="6350">
            <a:solidFill>
              <a:schemeClr val="bg1">
                <a:alpha val="50000"/>
              </a:schemeClr>
            </a:solidFill>
          </a:ln>
          <a:effectLst>
            <a:outerShdw blurRad="190500" dist="190500" dir="18900000" algn="b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7" name="Group 36">
            <a:extLst>
              <a:ext uri="{FF2B5EF4-FFF2-40B4-BE49-F238E27FC236}">
                <a16:creationId xmlns:a16="http://schemas.microsoft.com/office/drawing/2014/main" id="{14867BFC-90E7-4052-A70E-0DB6E39090AA}"/>
              </a:ext>
            </a:extLst>
          </p:cNvPr>
          <p:cNvGrpSpPr/>
          <p:nvPr/>
        </p:nvGrpSpPr>
        <p:grpSpPr>
          <a:xfrm>
            <a:off x="6321647" y="3587633"/>
            <a:ext cx="4617720" cy="1216152"/>
            <a:chOff x="1001455" y="1906524"/>
            <a:chExt cx="4617720" cy="1216152"/>
          </a:xfrm>
        </p:grpSpPr>
        <p:sp>
          <p:nvSpPr>
            <p:cNvPr id="38" name="Freeform: Shape 37">
              <a:extLst>
                <a:ext uri="{FF2B5EF4-FFF2-40B4-BE49-F238E27FC236}">
                  <a16:creationId xmlns:a16="http://schemas.microsoft.com/office/drawing/2014/main" id="{BFCE64E4-7440-44C7-B896-8648AECBB779}"/>
                </a:ext>
              </a:extLst>
            </p:cNvPr>
            <p:cNvSpPr>
              <a:spLocks/>
            </p:cNvSpPr>
            <p:nvPr/>
          </p:nvSpPr>
          <p:spPr>
            <a:xfrm>
              <a:off x="1001455" y="1906524"/>
              <a:ext cx="4617720" cy="1216152"/>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chemeClr val="bg1"/>
            </a:solidFill>
            <a:ln>
              <a:noFill/>
            </a:ln>
            <a:effectLst>
              <a:outerShdw blurRad="381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TextBox 38">
              <a:extLst>
                <a:ext uri="{FF2B5EF4-FFF2-40B4-BE49-F238E27FC236}">
                  <a16:creationId xmlns:a16="http://schemas.microsoft.com/office/drawing/2014/main" id="{EAF2065E-5FB1-4C4D-AE99-0FBC61192585}"/>
                </a:ext>
              </a:extLst>
            </p:cNvPr>
            <p:cNvSpPr txBox="1"/>
            <p:nvPr/>
          </p:nvSpPr>
          <p:spPr>
            <a:xfrm>
              <a:off x="1143000" y="1990804"/>
              <a:ext cx="3767862" cy="1107996"/>
            </a:xfrm>
            <a:prstGeom prst="rect">
              <a:avLst/>
            </a:prstGeom>
            <a:noFill/>
          </p:spPr>
          <p:txBody>
            <a:bodyPr wrap="square" rtlCol="0">
              <a:spAutoFit/>
            </a:bodyPr>
            <a:lstStyle/>
            <a:p>
              <a:r>
                <a:rPr lang="en-US" sz="1400" dirty="0">
                  <a:solidFill>
                    <a:srgbClr val="7A7A7A"/>
                  </a:solidFill>
                  <a:latin typeface="Bernard MT Condensed" panose="02050806060905020404" pitchFamily="18" charset="0"/>
                </a:rPr>
                <a:t>LOREM IPSUM DOLOR</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sp>
        <p:nvSpPr>
          <p:cNvPr id="40" name="Freeform: Shape 39">
            <a:extLst>
              <a:ext uri="{FF2B5EF4-FFF2-40B4-BE49-F238E27FC236}">
                <a16:creationId xmlns:a16="http://schemas.microsoft.com/office/drawing/2014/main" id="{972307AA-84DD-4464-BD9A-9F4DD378F001}"/>
              </a:ext>
            </a:extLst>
          </p:cNvPr>
          <p:cNvSpPr/>
          <p:nvPr/>
        </p:nvSpPr>
        <p:spPr>
          <a:xfrm flipH="1">
            <a:off x="9911467" y="3883192"/>
            <a:ext cx="1114955" cy="998317"/>
          </a:xfrm>
          <a:custGeom>
            <a:avLst/>
            <a:gdLst>
              <a:gd name="connsiteX0" fmla="*/ 0 w 1114955"/>
              <a:gd name="connsiteY0" fmla="*/ 0 h 998317"/>
              <a:gd name="connsiteX1" fmla="*/ 535464 w 1114955"/>
              <a:gd name="connsiteY1" fmla="*/ 0 h 998317"/>
              <a:gd name="connsiteX2" fmla="*/ 1114955 w 1114955"/>
              <a:gd name="connsiteY2" fmla="*/ 998317 h 998317"/>
              <a:gd name="connsiteX3" fmla="*/ 698497 w 1114955"/>
              <a:gd name="connsiteY3" fmla="*/ 998317 h 998317"/>
              <a:gd name="connsiteX4" fmla="*/ 622644 w 1114955"/>
              <a:gd name="connsiteY4" fmla="*/ 998317 h 998317"/>
              <a:gd name="connsiteX5" fmla="*/ 139703 w 1114955"/>
              <a:gd name="connsiteY5" fmla="*/ 998317 h 998317"/>
              <a:gd name="connsiteX6" fmla="*/ 0 w 1114955"/>
              <a:gd name="connsiteY6" fmla="*/ 858614 h 998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4955" h="998317">
                <a:moveTo>
                  <a:pt x="0" y="0"/>
                </a:moveTo>
                <a:lnTo>
                  <a:pt x="535464" y="0"/>
                </a:lnTo>
                <a:lnTo>
                  <a:pt x="1114955" y="998317"/>
                </a:lnTo>
                <a:lnTo>
                  <a:pt x="698497" y="998317"/>
                </a:lnTo>
                <a:lnTo>
                  <a:pt x="622644" y="998317"/>
                </a:lnTo>
                <a:lnTo>
                  <a:pt x="139703" y="998317"/>
                </a:lnTo>
                <a:cubicBezTo>
                  <a:pt x="62547" y="998317"/>
                  <a:pt x="0" y="935770"/>
                  <a:pt x="0" y="858614"/>
                </a:cubicBezTo>
                <a:close/>
              </a:path>
            </a:pathLst>
          </a:custGeom>
          <a:solidFill>
            <a:srgbClr val="7A7A7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F82FF877-112E-4B50-988C-50A82DFFB321}"/>
              </a:ext>
            </a:extLst>
          </p:cNvPr>
          <p:cNvSpPr/>
          <p:nvPr/>
        </p:nvSpPr>
        <p:spPr>
          <a:xfrm>
            <a:off x="6234592" y="5196276"/>
            <a:ext cx="4791830" cy="1371600"/>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rgbClr val="BFBFBF"/>
          </a:solidFill>
          <a:ln w="6350">
            <a:solidFill>
              <a:schemeClr val="bg1">
                <a:alpha val="50000"/>
              </a:schemeClr>
            </a:solidFill>
          </a:ln>
          <a:effectLst>
            <a:outerShdw blurRad="190500" dist="190500" dir="18900000" algn="bl" rotWithShape="0">
              <a:prstClr val="black">
                <a:alpha val="3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2" name="Group 41">
            <a:extLst>
              <a:ext uri="{FF2B5EF4-FFF2-40B4-BE49-F238E27FC236}">
                <a16:creationId xmlns:a16="http://schemas.microsoft.com/office/drawing/2014/main" id="{2D71171B-C835-4D9C-8BCB-8D77E5F7CBF4}"/>
              </a:ext>
            </a:extLst>
          </p:cNvPr>
          <p:cNvGrpSpPr/>
          <p:nvPr/>
        </p:nvGrpSpPr>
        <p:grpSpPr>
          <a:xfrm>
            <a:off x="6321647" y="5274000"/>
            <a:ext cx="4617720" cy="1216152"/>
            <a:chOff x="1001455" y="1906524"/>
            <a:chExt cx="4617720" cy="1216152"/>
          </a:xfrm>
        </p:grpSpPr>
        <p:sp>
          <p:nvSpPr>
            <p:cNvPr id="43" name="Freeform: Shape 42">
              <a:extLst>
                <a:ext uri="{FF2B5EF4-FFF2-40B4-BE49-F238E27FC236}">
                  <a16:creationId xmlns:a16="http://schemas.microsoft.com/office/drawing/2014/main" id="{5532FDC1-1D9F-470D-A297-9202A86C297D}"/>
                </a:ext>
              </a:extLst>
            </p:cNvPr>
            <p:cNvSpPr>
              <a:spLocks/>
            </p:cNvSpPr>
            <p:nvPr/>
          </p:nvSpPr>
          <p:spPr>
            <a:xfrm>
              <a:off x="1001455" y="1906524"/>
              <a:ext cx="4617720" cy="1216152"/>
            </a:xfrm>
            <a:custGeom>
              <a:avLst/>
              <a:gdLst>
                <a:gd name="connsiteX0" fmla="*/ 139703 w 4791830"/>
                <a:gd name="connsiteY0" fmla="*/ 0 h 1371600"/>
                <a:gd name="connsiteX1" fmla="*/ 457205 w 4791830"/>
                <a:gd name="connsiteY1" fmla="*/ 0 h 1371600"/>
                <a:gd name="connsiteX2" fmla="*/ 698497 w 4791830"/>
                <a:gd name="connsiteY2" fmla="*/ 0 h 1371600"/>
                <a:gd name="connsiteX3" fmla="*/ 4093333 w 4791830"/>
                <a:gd name="connsiteY3" fmla="*/ 0 h 1371600"/>
                <a:gd name="connsiteX4" fmla="*/ 4190995 w 4791830"/>
                <a:gd name="connsiteY4" fmla="*/ 0 h 1371600"/>
                <a:gd name="connsiteX5" fmla="*/ 4652127 w 4791830"/>
                <a:gd name="connsiteY5" fmla="*/ 0 h 1371600"/>
                <a:gd name="connsiteX6" fmla="*/ 4791830 w 4791830"/>
                <a:gd name="connsiteY6" fmla="*/ 139703 h 1371600"/>
                <a:gd name="connsiteX7" fmla="*/ 4791830 w 4791830"/>
                <a:gd name="connsiteY7" fmla="*/ 1231897 h 1371600"/>
                <a:gd name="connsiteX8" fmla="*/ 4652127 w 4791830"/>
                <a:gd name="connsiteY8" fmla="*/ 1371600 h 1371600"/>
                <a:gd name="connsiteX9" fmla="*/ 4190995 w 4791830"/>
                <a:gd name="connsiteY9" fmla="*/ 1371600 h 1371600"/>
                <a:gd name="connsiteX10" fmla="*/ 4093333 w 4791830"/>
                <a:gd name="connsiteY10" fmla="*/ 1371600 h 1371600"/>
                <a:gd name="connsiteX11" fmla="*/ 698497 w 4791830"/>
                <a:gd name="connsiteY11" fmla="*/ 1371600 h 1371600"/>
                <a:gd name="connsiteX12" fmla="*/ 457205 w 4791830"/>
                <a:gd name="connsiteY12" fmla="*/ 1371600 h 1371600"/>
                <a:gd name="connsiteX13" fmla="*/ 139703 w 4791830"/>
                <a:gd name="connsiteY13" fmla="*/ 1371600 h 1371600"/>
                <a:gd name="connsiteX14" fmla="*/ 0 w 4791830"/>
                <a:gd name="connsiteY14" fmla="*/ 1231897 h 1371600"/>
                <a:gd name="connsiteX15" fmla="*/ 0 w 4791830"/>
                <a:gd name="connsiteY15" fmla="*/ 139703 h 1371600"/>
                <a:gd name="connsiteX16" fmla="*/ 139703 w 4791830"/>
                <a:gd name="connsiteY1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791830" h="1371600">
                  <a:moveTo>
                    <a:pt x="139703" y="0"/>
                  </a:moveTo>
                  <a:lnTo>
                    <a:pt x="457205" y="0"/>
                  </a:lnTo>
                  <a:lnTo>
                    <a:pt x="698497" y="0"/>
                  </a:lnTo>
                  <a:lnTo>
                    <a:pt x="4093333" y="0"/>
                  </a:lnTo>
                  <a:lnTo>
                    <a:pt x="4190995" y="0"/>
                  </a:lnTo>
                  <a:lnTo>
                    <a:pt x="4652127" y="0"/>
                  </a:lnTo>
                  <a:cubicBezTo>
                    <a:pt x="4729283" y="0"/>
                    <a:pt x="4791830" y="62547"/>
                    <a:pt x="4791830" y="139703"/>
                  </a:cubicBezTo>
                  <a:lnTo>
                    <a:pt x="4791830" y="1231897"/>
                  </a:lnTo>
                  <a:cubicBezTo>
                    <a:pt x="4791830" y="1309053"/>
                    <a:pt x="4729283" y="1371600"/>
                    <a:pt x="4652127" y="1371600"/>
                  </a:cubicBezTo>
                  <a:lnTo>
                    <a:pt x="4190995" y="1371600"/>
                  </a:lnTo>
                  <a:lnTo>
                    <a:pt x="4093333" y="1371600"/>
                  </a:lnTo>
                  <a:lnTo>
                    <a:pt x="698497" y="1371600"/>
                  </a:lnTo>
                  <a:lnTo>
                    <a:pt x="457205" y="1371600"/>
                  </a:lnTo>
                  <a:lnTo>
                    <a:pt x="139703" y="1371600"/>
                  </a:lnTo>
                  <a:cubicBezTo>
                    <a:pt x="62547" y="1371600"/>
                    <a:pt x="0" y="1309053"/>
                    <a:pt x="0" y="1231897"/>
                  </a:cubicBezTo>
                  <a:lnTo>
                    <a:pt x="0" y="139703"/>
                  </a:lnTo>
                  <a:cubicBezTo>
                    <a:pt x="0" y="62547"/>
                    <a:pt x="62547" y="0"/>
                    <a:pt x="139703" y="0"/>
                  </a:cubicBezTo>
                  <a:close/>
                </a:path>
              </a:pathLst>
            </a:custGeom>
            <a:solidFill>
              <a:schemeClr val="bg1"/>
            </a:solidFill>
            <a:ln>
              <a:noFill/>
            </a:ln>
            <a:effectLst>
              <a:outerShdw blurRad="381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43">
              <a:extLst>
                <a:ext uri="{FF2B5EF4-FFF2-40B4-BE49-F238E27FC236}">
                  <a16:creationId xmlns:a16="http://schemas.microsoft.com/office/drawing/2014/main" id="{131B5C7D-5F1B-45E0-AE42-4A46E8AD2A7B}"/>
                </a:ext>
              </a:extLst>
            </p:cNvPr>
            <p:cNvSpPr txBox="1"/>
            <p:nvPr/>
          </p:nvSpPr>
          <p:spPr>
            <a:xfrm>
              <a:off x="1143000" y="1990804"/>
              <a:ext cx="3767862" cy="1107996"/>
            </a:xfrm>
            <a:prstGeom prst="rect">
              <a:avLst/>
            </a:prstGeom>
            <a:noFill/>
          </p:spPr>
          <p:txBody>
            <a:bodyPr wrap="square" rtlCol="0">
              <a:spAutoFit/>
            </a:bodyPr>
            <a:lstStyle/>
            <a:p>
              <a:r>
                <a:rPr lang="en-US" sz="1400" dirty="0">
                  <a:solidFill>
                    <a:srgbClr val="BFBFBF"/>
                  </a:solidFill>
                  <a:latin typeface="Bernard MT Condensed" panose="02050806060905020404" pitchFamily="18" charset="0"/>
                </a:rPr>
                <a:t>LOREM IPSUM DOLOR</a:t>
              </a:r>
            </a:p>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sp>
        <p:nvSpPr>
          <p:cNvPr id="45" name="Freeform: Shape 44">
            <a:extLst>
              <a:ext uri="{FF2B5EF4-FFF2-40B4-BE49-F238E27FC236}">
                <a16:creationId xmlns:a16="http://schemas.microsoft.com/office/drawing/2014/main" id="{FBA07797-408A-4BB7-B056-14997B5E491F}"/>
              </a:ext>
            </a:extLst>
          </p:cNvPr>
          <p:cNvSpPr/>
          <p:nvPr/>
        </p:nvSpPr>
        <p:spPr>
          <a:xfrm flipH="1">
            <a:off x="9911467" y="5569559"/>
            <a:ext cx="1114955" cy="998317"/>
          </a:xfrm>
          <a:custGeom>
            <a:avLst/>
            <a:gdLst>
              <a:gd name="connsiteX0" fmla="*/ 0 w 1114955"/>
              <a:gd name="connsiteY0" fmla="*/ 0 h 998317"/>
              <a:gd name="connsiteX1" fmla="*/ 535464 w 1114955"/>
              <a:gd name="connsiteY1" fmla="*/ 0 h 998317"/>
              <a:gd name="connsiteX2" fmla="*/ 1114955 w 1114955"/>
              <a:gd name="connsiteY2" fmla="*/ 998317 h 998317"/>
              <a:gd name="connsiteX3" fmla="*/ 698497 w 1114955"/>
              <a:gd name="connsiteY3" fmla="*/ 998317 h 998317"/>
              <a:gd name="connsiteX4" fmla="*/ 622644 w 1114955"/>
              <a:gd name="connsiteY4" fmla="*/ 998317 h 998317"/>
              <a:gd name="connsiteX5" fmla="*/ 139703 w 1114955"/>
              <a:gd name="connsiteY5" fmla="*/ 998317 h 998317"/>
              <a:gd name="connsiteX6" fmla="*/ 0 w 1114955"/>
              <a:gd name="connsiteY6" fmla="*/ 858614 h 9983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14955" h="998317">
                <a:moveTo>
                  <a:pt x="0" y="0"/>
                </a:moveTo>
                <a:lnTo>
                  <a:pt x="535464" y="0"/>
                </a:lnTo>
                <a:lnTo>
                  <a:pt x="1114955" y="998317"/>
                </a:lnTo>
                <a:lnTo>
                  <a:pt x="698497" y="998317"/>
                </a:lnTo>
                <a:lnTo>
                  <a:pt x="622644" y="998317"/>
                </a:lnTo>
                <a:lnTo>
                  <a:pt x="139703" y="998317"/>
                </a:lnTo>
                <a:cubicBezTo>
                  <a:pt x="62547" y="998317"/>
                  <a:pt x="0" y="935770"/>
                  <a:pt x="0" y="858614"/>
                </a:cubicBezTo>
                <a:close/>
              </a:path>
            </a:pathLst>
          </a:custGeom>
          <a:solidFill>
            <a:srgbClr val="BFBFB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7" name="Graphic 46" descr="Flask">
            <a:extLst>
              <a:ext uri="{FF2B5EF4-FFF2-40B4-BE49-F238E27FC236}">
                <a16:creationId xmlns:a16="http://schemas.microsoft.com/office/drawing/2014/main" id="{563D7D7A-CB02-4F9B-B725-665391FA5A61}"/>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337518" y="4028831"/>
            <a:ext cx="594360" cy="594360"/>
          </a:xfrm>
          <a:prstGeom prst="rect">
            <a:avLst/>
          </a:prstGeom>
          <a:effectLst>
            <a:outerShdw blurRad="63500" sx="102000" sy="102000" algn="ctr" rotWithShape="0">
              <a:prstClr val="black">
                <a:alpha val="40000"/>
              </a:prstClr>
            </a:outerShdw>
          </a:effectLst>
        </p:spPr>
      </p:pic>
      <p:pic>
        <p:nvPicPr>
          <p:cNvPr id="49" name="Graphic 48" descr="Atom">
            <a:extLst>
              <a:ext uri="{FF2B5EF4-FFF2-40B4-BE49-F238E27FC236}">
                <a16:creationId xmlns:a16="http://schemas.microsoft.com/office/drawing/2014/main" id="{F8C5248C-3FC7-4A15-BB90-A3D4CDEB02FD}"/>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0323753" y="5767577"/>
            <a:ext cx="594360" cy="594360"/>
          </a:xfrm>
          <a:prstGeom prst="rect">
            <a:avLst/>
          </a:prstGeom>
          <a:effectLst>
            <a:outerShdw blurRad="63500" sx="102000" sy="102000" algn="ctr" rotWithShape="0">
              <a:prstClr val="black">
                <a:alpha val="40000"/>
              </a:prstClr>
            </a:outerShdw>
          </a:effectLst>
        </p:spPr>
      </p:pic>
      <p:pic>
        <p:nvPicPr>
          <p:cNvPr id="51" name="Graphic 50" descr="Beaker">
            <a:extLst>
              <a:ext uri="{FF2B5EF4-FFF2-40B4-BE49-F238E27FC236}">
                <a16:creationId xmlns:a16="http://schemas.microsoft.com/office/drawing/2014/main" id="{D98C15C3-BD90-4C54-B0A9-CC9889C3685D}"/>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991816" y="4028831"/>
            <a:ext cx="594360" cy="594360"/>
          </a:xfrm>
          <a:prstGeom prst="rect">
            <a:avLst/>
          </a:prstGeom>
          <a:effectLst>
            <a:outerShdw blurRad="63500" sx="102000" sy="102000" algn="ctr" rotWithShape="0">
              <a:prstClr val="black">
                <a:alpha val="40000"/>
              </a:prstClr>
            </a:outerShdw>
          </a:effectLst>
        </p:spPr>
      </p:pic>
      <p:pic>
        <p:nvPicPr>
          <p:cNvPr id="53" name="Graphic 52" descr="Test tubes">
            <a:extLst>
              <a:ext uri="{FF2B5EF4-FFF2-40B4-BE49-F238E27FC236}">
                <a16:creationId xmlns:a16="http://schemas.microsoft.com/office/drawing/2014/main" id="{CC7E43B1-29FB-43BD-AA72-A17CE03394A8}"/>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5007878" y="5767577"/>
            <a:ext cx="594360" cy="594360"/>
          </a:xfrm>
          <a:prstGeom prst="rect">
            <a:avLst/>
          </a:prstGeom>
          <a:effectLst>
            <a:outerShdw blurRad="63500" sx="102000" sy="102000" algn="ctr" rotWithShape="0">
              <a:prstClr val="black">
                <a:alpha val="40000"/>
              </a:prstClr>
            </a:outerShdw>
          </a:effectLst>
        </p:spPr>
      </p:pic>
      <p:pic>
        <p:nvPicPr>
          <p:cNvPr id="55" name="Graphic 54" descr="Books">
            <a:extLst>
              <a:ext uri="{FF2B5EF4-FFF2-40B4-BE49-F238E27FC236}">
                <a16:creationId xmlns:a16="http://schemas.microsoft.com/office/drawing/2014/main" id="{418E466F-2055-40F9-BA89-1718A30F7FC7}"/>
              </a:ext>
            </a:extLst>
          </p:cNvPr>
          <p:cNvPicPr>
            <a:picLocks noChangeAspect="1"/>
          </p:cNvPicPr>
          <p:nvPr/>
        </p:nvPicPr>
        <p:blipFill>
          <a:blip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10345572" y="2431728"/>
            <a:ext cx="594360" cy="594360"/>
          </a:xfrm>
          <a:prstGeom prst="rect">
            <a:avLst/>
          </a:prstGeom>
          <a:effectLst>
            <a:outerShdw blurRad="63500" sx="102000" sy="102000" algn="ctr" rotWithShape="0">
              <a:prstClr val="black">
                <a:alpha val="40000"/>
              </a:prstClr>
            </a:outerShdw>
          </a:effectLst>
        </p:spPr>
      </p:pic>
      <p:pic>
        <p:nvPicPr>
          <p:cNvPr id="46" name="Picture 45">
            <a:hlinkClick r:id="rId14"/>
            <a:extLst>
              <a:ext uri="{FF2B5EF4-FFF2-40B4-BE49-F238E27FC236}">
                <a16:creationId xmlns:a16="http://schemas.microsoft.com/office/drawing/2014/main" id="{FF055A4C-7338-43BC-B166-8A451E77B5BA}"/>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12353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1250" fill="hold"/>
                                        <p:tgtEl>
                                          <p:spTgt spid="15"/>
                                        </p:tgtEl>
                                        <p:attrNameLst>
                                          <p:attrName>ppt_x</p:attrName>
                                        </p:attrNameLst>
                                      </p:cBhvr>
                                      <p:tavLst>
                                        <p:tav tm="0">
                                          <p:val>
                                            <p:strVal val="#ppt_x"/>
                                          </p:val>
                                        </p:tav>
                                        <p:tav tm="100000">
                                          <p:val>
                                            <p:strVal val="#ppt_x"/>
                                          </p:val>
                                        </p:tav>
                                      </p:tavLst>
                                    </p:anim>
                                    <p:anim calcmode="lin" valueType="num">
                                      <p:cBhvr additive="base">
                                        <p:cTn id="12" dur="1250" fill="hold"/>
                                        <p:tgtEl>
                                          <p:spTgt spid="15"/>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4"/>
                                        </p:tgtEl>
                                        <p:attrNameLst>
                                          <p:attrName>style.visibility</p:attrName>
                                        </p:attrNameLst>
                                      </p:cBhvr>
                                      <p:to>
                                        <p:strVal val="visible"/>
                                      </p:to>
                                    </p:set>
                                    <p:anim calcmode="lin" valueType="num">
                                      <p:cBhvr additive="base">
                                        <p:cTn id="15" dur="1250" fill="hold"/>
                                        <p:tgtEl>
                                          <p:spTgt spid="14"/>
                                        </p:tgtEl>
                                        <p:attrNameLst>
                                          <p:attrName>ppt_x</p:attrName>
                                        </p:attrNameLst>
                                      </p:cBhvr>
                                      <p:tavLst>
                                        <p:tav tm="0">
                                          <p:val>
                                            <p:strVal val="#ppt_x"/>
                                          </p:val>
                                        </p:tav>
                                        <p:tav tm="100000">
                                          <p:val>
                                            <p:strVal val="#ppt_x"/>
                                          </p:val>
                                        </p:tav>
                                      </p:tavLst>
                                    </p:anim>
                                    <p:anim calcmode="lin" valueType="num">
                                      <p:cBhvr additive="base">
                                        <p:cTn id="16" dur="1250" fill="hold"/>
                                        <p:tgtEl>
                                          <p:spTgt spid="14"/>
                                        </p:tgtEl>
                                        <p:attrNameLst>
                                          <p:attrName>ppt_y</p:attrName>
                                        </p:attrNameLst>
                                      </p:cBhvr>
                                      <p:tavLst>
                                        <p:tav tm="0">
                                          <p:val>
                                            <p:strVal val="1+#ppt_h/2"/>
                                          </p:val>
                                        </p:tav>
                                        <p:tav tm="100000">
                                          <p:val>
                                            <p:strVal val="#ppt_y"/>
                                          </p:val>
                                        </p:tav>
                                      </p:tavLst>
                                    </p:anim>
                                  </p:childTnLst>
                                </p:cTn>
                              </p:par>
                            </p:childTnLst>
                          </p:cTn>
                        </p:par>
                        <p:par>
                          <p:cTn id="17" fill="hold">
                            <p:stCondLst>
                              <p:cond delay="1750"/>
                            </p:stCondLst>
                            <p:childTnLst>
                              <p:par>
                                <p:cTn id="18" presetID="53" presetClass="entr" presetSubtype="16" fill="hold" nodeType="afterEffect">
                                  <p:stCondLst>
                                    <p:cond delay="0"/>
                                  </p:stCondLst>
                                  <p:childTnLst>
                                    <p:set>
                                      <p:cBhvr>
                                        <p:cTn id="19" dur="1" fill="hold">
                                          <p:stCondLst>
                                            <p:cond delay="0"/>
                                          </p:stCondLst>
                                        </p:cTn>
                                        <p:tgtEl>
                                          <p:spTgt spid="20"/>
                                        </p:tgtEl>
                                        <p:attrNameLst>
                                          <p:attrName>style.visibility</p:attrName>
                                        </p:attrNameLst>
                                      </p:cBhvr>
                                      <p:to>
                                        <p:strVal val="visible"/>
                                      </p:to>
                                    </p:set>
                                    <p:anim calcmode="lin" valueType="num">
                                      <p:cBhvr>
                                        <p:cTn id="20" dur="1000" fill="hold"/>
                                        <p:tgtEl>
                                          <p:spTgt spid="20"/>
                                        </p:tgtEl>
                                        <p:attrNameLst>
                                          <p:attrName>ppt_w</p:attrName>
                                        </p:attrNameLst>
                                      </p:cBhvr>
                                      <p:tavLst>
                                        <p:tav tm="0">
                                          <p:val>
                                            <p:fltVal val="0"/>
                                          </p:val>
                                        </p:tav>
                                        <p:tav tm="100000">
                                          <p:val>
                                            <p:strVal val="#ppt_w"/>
                                          </p:val>
                                        </p:tav>
                                      </p:tavLst>
                                    </p:anim>
                                    <p:anim calcmode="lin" valueType="num">
                                      <p:cBhvr>
                                        <p:cTn id="21" dur="1000" fill="hold"/>
                                        <p:tgtEl>
                                          <p:spTgt spid="20"/>
                                        </p:tgtEl>
                                        <p:attrNameLst>
                                          <p:attrName>ppt_h</p:attrName>
                                        </p:attrNameLst>
                                      </p:cBhvr>
                                      <p:tavLst>
                                        <p:tav tm="0">
                                          <p:val>
                                            <p:fltVal val="0"/>
                                          </p:val>
                                        </p:tav>
                                        <p:tav tm="100000">
                                          <p:val>
                                            <p:strVal val="#ppt_h"/>
                                          </p:val>
                                        </p:tav>
                                      </p:tavLst>
                                    </p:anim>
                                    <p:animEffect transition="in" filter="fade">
                                      <p:cBhvr>
                                        <p:cTn id="22" dur="1000"/>
                                        <p:tgtEl>
                                          <p:spTgt spid="20"/>
                                        </p:tgtEl>
                                      </p:cBhvr>
                                    </p:animEffect>
                                  </p:childTnLst>
                                </p:cTn>
                              </p:par>
                            </p:childTnLst>
                          </p:cTn>
                        </p:par>
                        <p:par>
                          <p:cTn id="23" fill="hold">
                            <p:stCondLst>
                              <p:cond delay="2750"/>
                            </p:stCondLst>
                            <p:childTnLst>
                              <p:par>
                                <p:cTn id="24" presetID="47" presetClass="entr" presetSubtype="0" fill="hold" nodeType="afterEffect">
                                  <p:stCondLst>
                                    <p:cond delay="0"/>
                                  </p:stCondLst>
                                  <p:childTnLst>
                                    <p:set>
                                      <p:cBhvr>
                                        <p:cTn id="25" dur="1" fill="hold">
                                          <p:stCondLst>
                                            <p:cond delay="0"/>
                                          </p:stCondLst>
                                        </p:cTn>
                                        <p:tgtEl>
                                          <p:spTgt spid="19"/>
                                        </p:tgtEl>
                                        <p:attrNameLst>
                                          <p:attrName>style.visibility</p:attrName>
                                        </p:attrNameLst>
                                      </p:cBhvr>
                                      <p:to>
                                        <p:strVal val="visible"/>
                                      </p:to>
                                    </p:set>
                                    <p:animEffect transition="in" filter="fade">
                                      <p:cBhvr>
                                        <p:cTn id="26" dur="1500"/>
                                        <p:tgtEl>
                                          <p:spTgt spid="19"/>
                                        </p:tgtEl>
                                      </p:cBhvr>
                                    </p:animEffect>
                                    <p:anim calcmode="lin" valueType="num">
                                      <p:cBhvr>
                                        <p:cTn id="27" dur="1500" fill="hold"/>
                                        <p:tgtEl>
                                          <p:spTgt spid="19"/>
                                        </p:tgtEl>
                                        <p:attrNameLst>
                                          <p:attrName>ppt_x</p:attrName>
                                        </p:attrNameLst>
                                      </p:cBhvr>
                                      <p:tavLst>
                                        <p:tav tm="0">
                                          <p:val>
                                            <p:strVal val="#ppt_x"/>
                                          </p:val>
                                        </p:tav>
                                        <p:tav tm="100000">
                                          <p:val>
                                            <p:strVal val="#ppt_x"/>
                                          </p:val>
                                        </p:tav>
                                      </p:tavLst>
                                    </p:anim>
                                    <p:anim calcmode="lin" valueType="num">
                                      <p:cBhvr>
                                        <p:cTn id="28" dur="1500" fill="hold"/>
                                        <p:tgtEl>
                                          <p:spTgt spid="19"/>
                                        </p:tgtEl>
                                        <p:attrNameLst>
                                          <p:attrName>ppt_y</p:attrName>
                                        </p:attrNameLst>
                                      </p:cBhvr>
                                      <p:tavLst>
                                        <p:tav tm="0">
                                          <p:val>
                                            <p:strVal val="#ppt_y-.1"/>
                                          </p:val>
                                        </p:tav>
                                        <p:tav tm="100000">
                                          <p:val>
                                            <p:strVal val="#ppt_y"/>
                                          </p:val>
                                        </p:tav>
                                      </p:tavLst>
                                    </p:anim>
                                  </p:childTnLst>
                                </p:cTn>
                              </p:par>
                            </p:childTnLst>
                          </p:cTn>
                        </p:par>
                        <p:par>
                          <p:cTn id="29" fill="hold">
                            <p:stCondLst>
                              <p:cond delay="4250"/>
                            </p:stCondLst>
                            <p:childTnLst>
                              <p:par>
                                <p:cTn id="30" presetID="2" presetClass="entr" presetSubtype="4" fill="hold" grpId="0" nodeType="afterEffect">
                                  <p:stCondLst>
                                    <p:cond delay="0"/>
                                  </p:stCondLst>
                                  <p:childTnLst>
                                    <p:set>
                                      <p:cBhvr>
                                        <p:cTn id="31" dur="1" fill="hold">
                                          <p:stCondLst>
                                            <p:cond delay="0"/>
                                          </p:stCondLst>
                                        </p:cTn>
                                        <p:tgtEl>
                                          <p:spTgt spid="21"/>
                                        </p:tgtEl>
                                        <p:attrNameLst>
                                          <p:attrName>style.visibility</p:attrName>
                                        </p:attrNameLst>
                                      </p:cBhvr>
                                      <p:to>
                                        <p:strVal val="visible"/>
                                      </p:to>
                                    </p:set>
                                    <p:anim calcmode="lin" valueType="num">
                                      <p:cBhvr additive="base">
                                        <p:cTn id="32" dur="1250" fill="hold"/>
                                        <p:tgtEl>
                                          <p:spTgt spid="21"/>
                                        </p:tgtEl>
                                        <p:attrNameLst>
                                          <p:attrName>ppt_x</p:attrName>
                                        </p:attrNameLst>
                                      </p:cBhvr>
                                      <p:tavLst>
                                        <p:tav tm="0">
                                          <p:val>
                                            <p:strVal val="#ppt_x"/>
                                          </p:val>
                                        </p:tav>
                                        <p:tav tm="100000">
                                          <p:val>
                                            <p:strVal val="#ppt_x"/>
                                          </p:val>
                                        </p:tav>
                                      </p:tavLst>
                                    </p:anim>
                                    <p:anim calcmode="lin" valueType="num">
                                      <p:cBhvr additive="base">
                                        <p:cTn id="33" dur="1250" fill="hold"/>
                                        <p:tgtEl>
                                          <p:spTgt spid="21"/>
                                        </p:tgtEl>
                                        <p:attrNameLst>
                                          <p:attrName>ppt_y</p:attrName>
                                        </p:attrNameLst>
                                      </p:cBhvr>
                                      <p:tavLst>
                                        <p:tav tm="0">
                                          <p:val>
                                            <p:strVal val="1+#ppt_h/2"/>
                                          </p:val>
                                        </p:tav>
                                        <p:tav tm="100000">
                                          <p:val>
                                            <p:strVal val="#ppt_y"/>
                                          </p:val>
                                        </p:tav>
                                      </p:tavLst>
                                    </p:anim>
                                  </p:childTnLst>
                                </p:cTn>
                              </p:par>
                              <p:par>
                                <p:cTn id="34" presetID="2" presetClass="entr" presetSubtype="4" fill="hold" grpId="0" nodeType="withEffect">
                                  <p:stCondLst>
                                    <p:cond delay="0"/>
                                  </p:stCondLst>
                                  <p:childTnLst>
                                    <p:set>
                                      <p:cBhvr>
                                        <p:cTn id="35" dur="1" fill="hold">
                                          <p:stCondLst>
                                            <p:cond delay="0"/>
                                          </p:stCondLst>
                                        </p:cTn>
                                        <p:tgtEl>
                                          <p:spTgt spid="25"/>
                                        </p:tgtEl>
                                        <p:attrNameLst>
                                          <p:attrName>style.visibility</p:attrName>
                                        </p:attrNameLst>
                                      </p:cBhvr>
                                      <p:to>
                                        <p:strVal val="visible"/>
                                      </p:to>
                                    </p:set>
                                    <p:anim calcmode="lin" valueType="num">
                                      <p:cBhvr additive="base">
                                        <p:cTn id="36" dur="1250" fill="hold"/>
                                        <p:tgtEl>
                                          <p:spTgt spid="25"/>
                                        </p:tgtEl>
                                        <p:attrNameLst>
                                          <p:attrName>ppt_x</p:attrName>
                                        </p:attrNameLst>
                                      </p:cBhvr>
                                      <p:tavLst>
                                        <p:tav tm="0">
                                          <p:val>
                                            <p:strVal val="#ppt_x"/>
                                          </p:val>
                                        </p:tav>
                                        <p:tav tm="100000">
                                          <p:val>
                                            <p:strVal val="#ppt_x"/>
                                          </p:val>
                                        </p:tav>
                                      </p:tavLst>
                                    </p:anim>
                                    <p:anim calcmode="lin" valueType="num">
                                      <p:cBhvr additive="base">
                                        <p:cTn id="37" dur="1250" fill="hold"/>
                                        <p:tgtEl>
                                          <p:spTgt spid="25"/>
                                        </p:tgtEl>
                                        <p:attrNameLst>
                                          <p:attrName>ppt_y</p:attrName>
                                        </p:attrNameLst>
                                      </p:cBhvr>
                                      <p:tavLst>
                                        <p:tav tm="0">
                                          <p:val>
                                            <p:strVal val="1+#ppt_h/2"/>
                                          </p:val>
                                        </p:tav>
                                        <p:tav tm="100000">
                                          <p:val>
                                            <p:strVal val="#ppt_y"/>
                                          </p:val>
                                        </p:tav>
                                      </p:tavLst>
                                    </p:anim>
                                  </p:childTnLst>
                                </p:cTn>
                              </p:par>
                            </p:childTnLst>
                          </p:cTn>
                        </p:par>
                        <p:par>
                          <p:cTn id="38" fill="hold">
                            <p:stCondLst>
                              <p:cond delay="5500"/>
                            </p:stCondLst>
                            <p:childTnLst>
                              <p:par>
                                <p:cTn id="39" presetID="53" presetClass="entr" presetSubtype="16" fill="hold" nodeType="afterEffect">
                                  <p:stCondLst>
                                    <p:cond delay="0"/>
                                  </p:stCondLst>
                                  <p:childTnLst>
                                    <p:set>
                                      <p:cBhvr>
                                        <p:cTn id="40" dur="1" fill="hold">
                                          <p:stCondLst>
                                            <p:cond delay="0"/>
                                          </p:stCondLst>
                                        </p:cTn>
                                        <p:tgtEl>
                                          <p:spTgt spid="55"/>
                                        </p:tgtEl>
                                        <p:attrNameLst>
                                          <p:attrName>style.visibility</p:attrName>
                                        </p:attrNameLst>
                                      </p:cBhvr>
                                      <p:to>
                                        <p:strVal val="visible"/>
                                      </p:to>
                                    </p:set>
                                    <p:anim calcmode="lin" valueType="num">
                                      <p:cBhvr>
                                        <p:cTn id="41" dur="1000" fill="hold"/>
                                        <p:tgtEl>
                                          <p:spTgt spid="55"/>
                                        </p:tgtEl>
                                        <p:attrNameLst>
                                          <p:attrName>ppt_w</p:attrName>
                                        </p:attrNameLst>
                                      </p:cBhvr>
                                      <p:tavLst>
                                        <p:tav tm="0">
                                          <p:val>
                                            <p:fltVal val="0"/>
                                          </p:val>
                                        </p:tav>
                                        <p:tav tm="100000">
                                          <p:val>
                                            <p:strVal val="#ppt_w"/>
                                          </p:val>
                                        </p:tav>
                                      </p:tavLst>
                                    </p:anim>
                                    <p:anim calcmode="lin" valueType="num">
                                      <p:cBhvr>
                                        <p:cTn id="42" dur="1000" fill="hold"/>
                                        <p:tgtEl>
                                          <p:spTgt spid="55"/>
                                        </p:tgtEl>
                                        <p:attrNameLst>
                                          <p:attrName>ppt_h</p:attrName>
                                        </p:attrNameLst>
                                      </p:cBhvr>
                                      <p:tavLst>
                                        <p:tav tm="0">
                                          <p:val>
                                            <p:fltVal val="0"/>
                                          </p:val>
                                        </p:tav>
                                        <p:tav tm="100000">
                                          <p:val>
                                            <p:strVal val="#ppt_h"/>
                                          </p:val>
                                        </p:tav>
                                      </p:tavLst>
                                    </p:anim>
                                    <p:animEffect transition="in" filter="fade">
                                      <p:cBhvr>
                                        <p:cTn id="43" dur="1000"/>
                                        <p:tgtEl>
                                          <p:spTgt spid="55"/>
                                        </p:tgtEl>
                                      </p:cBhvr>
                                    </p:animEffect>
                                  </p:childTnLst>
                                </p:cTn>
                              </p:par>
                            </p:childTnLst>
                          </p:cTn>
                        </p:par>
                        <p:par>
                          <p:cTn id="44" fill="hold">
                            <p:stCondLst>
                              <p:cond delay="6500"/>
                            </p:stCondLst>
                            <p:childTnLst>
                              <p:par>
                                <p:cTn id="45" presetID="47" presetClass="entr" presetSubtype="0" fill="hold" nodeType="afterEffect">
                                  <p:stCondLst>
                                    <p:cond delay="0"/>
                                  </p:stCondLst>
                                  <p:childTnLst>
                                    <p:set>
                                      <p:cBhvr>
                                        <p:cTn id="46" dur="1" fill="hold">
                                          <p:stCondLst>
                                            <p:cond delay="0"/>
                                          </p:stCondLst>
                                        </p:cTn>
                                        <p:tgtEl>
                                          <p:spTgt spid="22"/>
                                        </p:tgtEl>
                                        <p:attrNameLst>
                                          <p:attrName>style.visibility</p:attrName>
                                        </p:attrNameLst>
                                      </p:cBhvr>
                                      <p:to>
                                        <p:strVal val="visible"/>
                                      </p:to>
                                    </p:set>
                                    <p:animEffect transition="in" filter="fade">
                                      <p:cBhvr>
                                        <p:cTn id="47" dur="1500"/>
                                        <p:tgtEl>
                                          <p:spTgt spid="22"/>
                                        </p:tgtEl>
                                      </p:cBhvr>
                                    </p:animEffect>
                                    <p:anim calcmode="lin" valueType="num">
                                      <p:cBhvr>
                                        <p:cTn id="48" dur="1500" fill="hold"/>
                                        <p:tgtEl>
                                          <p:spTgt spid="22"/>
                                        </p:tgtEl>
                                        <p:attrNameLst>
                                          <p:attrName>ppt_x</p:attrName>
                                        </p:attrNameLst>
                                      </p:cBhvr>
                                      <p:tavLst>
                                        <p:tav tm="0">
                                          <p:val>
                                            <p:strVal val="#ppt_x"/>
                                          </p:val>
                                        </p:tav>
                                        <p:tav tm="100000">
                                          <p:val>
                                            <p:strVal val="#ppt_x"/>
                                          </p:val>
                                        </p:tav>
                                      </p:tavLst>
                                    </p:anim>
                                    <p:anim calcmode="lin" valueType="num">
                                      <p:cBhvr>
                                        <p:cTn id="49" dur="1500" fill="hold"/>
                                        <p:tgtEl>
                                          <p:spTgt spid="22"/>
                                        </p:tgtEl>
                                        <p:attrNameLst>
                                          <p:attrName>ppt_y</p:attrName>
                                        </p:attrNameLst>
                                      </p:cBhvr>
                                      <p:tavLst>
                                        <p:tav tm="0">
                                          <p:val>
                                            <p:strVal val="#ppt_y-.1"/>
                                          </p:val>
                                        </p:tav>
                                        <p:tav tm="100000">
                                          <p:val>
                                            <p:strVal val="#ppt_y"/>
                                          </p:val>
                                        </p:tav>
                                      </p:tavLst>
                                    </p:anim>
                                  </p:childTnLst>
                                </p:cTn>
                              </p:par>
                            </p:childTnLst>
                          </p:cTn>
                        </p:par>
                        <p:par>
                          <p:cTn id="50" fill="hold">
                            <p:stCondLst>
                              <p:cond delay="8000"/>
                            </p:stCondLst>
                            <p:childTnLst>
                              <p:par>
                                <p:cTn id="51" presetID="2" presetClass="entr" presetSubtype="4" fill="hold" grpId="0" nodeType="afterEffect">
                                  <p:stCondLst>
                                    <p:cond delay="0"/>
                                  </p:stCondLst>
                                  <p:childTnLst>
                                    <p:set>
                                      <p:cBhvr>
                                        <p:cTn id="52" dur="1" fill="hold">
                                          <p:stCondLst>
                                            <p:cond delay="0"/>
                                          </p:stCondLst>
                                        </p:cTn>
                                        <p:tgtEl>
                                          <p:spTgt spid="26"/>
                                        </p:tgtEl>
                                        <p:attrNameLst>
                                          <p:attrName>style.visibility</p:attrName>
                                        </p:attrNameLst>
                                      </p:cBhvr>
                                      <p:to>
                                        <p:strVal val="visible"/>
                                      </p:to>
                                    </p:set>
                                    <p:anim calcmode="lin" valueType="num">
                                      <p:cBhvr additive="base">
                                        <p:cTn id="53" dur="1000" fill="hold"/>
                                        <p:tgtEl>
                                          <p:spTgt spid="26"/>
                                        </p:tgtEl>
                                        <p:attrNameLst>
                                          <p:attrName>ppt_x</p:attrName>
                                        </p:attrNameLst>
                                      </p:cBhvr>
                                      <p:tavLst>
                                        <p:tav tm="0">
                                          <p:val>
                                            <p:strVal val="#ppt_x"/>
                                          </p:val>
                                        </p:tav>
                                        <p:tav tm="100000">
                                          <p:val>
                                            <p:strVal val="#ppt_x"/>
                                          </p:val>
                                        </p:tav>
                                      </p:tavLst>
                                    </p:anim>
                                    <p:anim calcmode="lin" valueType="num">
                                      <p:cBhvr additive="base">
                                        <p:cTn id="54" dur="1000" fill="hold"/>
                                        <p:tgtEl>
                                          <p:spTgt spid="26"/>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30"/>
                                        </p:tgtEl>
                                        <p:attrNameLst>
                                          <p:attrName>style.visibility</p:attrName>
                                        </p:attrNameLst>
                                      </p:cBhvr>
                                      <p:to>
                                        <p:strVal val="visible"/>
                                      </p:to>
                                    </p:set>
                                    <p:anim calcmode="lin" valueType="num">
                                      <p:cBhvr additive="base">
                                        <p:cTn id="57" dur="1000" fill="hold"/>
                                        <p:tgtEl>
                                          <p:spTgt spid="30"/>
                                        </p:tgtEl>
                                        <p:attrNameLst>
                                          <p:attrName>ppt_x</p:attrName>
                                        </p:attrNameLst>
                                      </p:cBhvr>
                                      <p:tavLst>
                                        <p:tav tm="0">
                                          <p:val>
                                            <p:strVal val="#ppt_x"/>
                                          </p:val>
                                        </p:tav>
                                        <p:tav tm="100000">
                                          <p:val>
                                            <p:strVal val="#ppt_x"/>
                                          </p:val>
                                        </p:tav>
                                      </p:tavLst>
                                    </p:anim>
                                    <p:anim calcmode="lin" valueType="num">
                                      <p:cBhvr additive="base">
                                        <p:cTn id="58" dur="1000" fill="hold"/>
                                        <p:tgtEl>
                                          <p:spTgt spid="30"/>
                                        </p:tgtEl>
                                        <p:attrNameLst>
                                          <p:attrName>ppt_y</p:attrName>
                                        </p:attrNameLst>
                                      </p:cBhvr>
                                      <p:tavLst>
                                        <p:tav tm="0">
                                          <p:val>
                                            <p:strVal val="1+#ppt_h/2"/>
                                          </p:val>
                                        </p:tav>
                                        <p:tav tm="100000">
                                          <p:val>
                                            <p:strVal val="#ppt_y"/>
                                          </p:val>
                                        </p:tav>
                                      </p:tavLst>
                                    </p:anim>
                                  </p:childTnLst>
                                </p:cTn>
                              </p:par>
                            </p:childTnLst>
                          </p:cTn>
                        </p:par>
                        <p:par>
                          <p:cTn id="59" fill="hold">
                            <p:stCondLst>
                              <p:cond delay="9000"/>
                            </p:stCondLst>
                            <p:childTnLst>
                              <p:par>
                                <p:cTn id="60" presetID="53" presetClass="entr" presetSubtype="16" fill="hold" nodeType="afterEffect">
                                  <p:stCondLst>
                                    <p:cond delay="0"/>
                                  </p:stCondLst>
                                  <p:childTnLst>
                                    <p:set>
                                      <p:cBhvr>
                                        <p:cTn id="61" dur="1" fill="hold">
                                          <p:stCondLst>
                                            <p:cond delay="0"/>
                                          </p:stCondLst>
                                        </p:cTn>
                                        <p:tgtEl>
                                          <p:spTgt spid="51"/>
                                        </p:tgtEl>
                                        <p:attrNameLst>
                                          <p:attrName>style.visibility</p:attrName>
                                        </p:attrNameLst>
                                      </p:cBhvr>
                                      <p:to>
                                        <p:strVal val="visible"/>
                                      </p:to>
                                    </p:set>
                                    <p:anim calcmode="lin" valueType="num">
                                      <p:cBhvr>
                                        <p:cTn id="62" dur="1000" fill="hold"/>
                                        <p:tgtEl>
                                          <p:spTgt spid="51"/>
                                        </p:tgtEl>
                                        <p:attrNameLst>
                                          <p:attrName>ppt_w</p:attrName>
                                        </p:attrNameLst>
                                      </p:cBhvr>
                                      <p:tavLst>
                                        <p:tav tm="0">
                                          <p:val>
                                            <p:fltVal val="0"/>
                                          </p:val>
                                        </p:tav>
                                        <p:tav tm="100000">
                                          <p:val>
                                            <p:strVal val="#ppt_w"/>
                                          </p:val>
                                        </p:tav>
                                      </p:tavLst>
                                    </p:anim>
                                    <p:anim calcmode="lin" valueType="num">
                                      <p:cBhvr>
                                        <p:cTn id="63" dur="1000" fill="hold"/>
                                        <p:tgtEl>
                                          <p:spTgt spid="51"/>
                                        </p:tgtEl>
                                        <p:attrNameLst>
                                          <p:attrName>ppt_h</p:attrName>
                                        </p:attrNameLst>
                                      </p:cBhvr>
                                      <p:tavLst>
                                        <p:tav tm="0">
                                          <p:val>
                                            <p:fltVal val="0"/>
                                          </p:val>
                                        </p:tav>
                                        <p:tav tm="100000">
                                          <p:val>
                                            <p:strVal val="#ppt_h"/>
                                          </p:val>
                                        </p:tav>
                                      </p:tavLst>
                                    </p:anim>
                                    <p:animEffect transition="in" filter="fade">
                                      <p:cBhvr>
                                        <p:cTn id="64" dur="1000"/>
                                        <p:tgtEl>
                                          <p:spTgt spid="51"/>
                                        </p:tgtEl>
                                      </p:cBhvr>
                                    </p:animEffect>
                                  </p:childTnLst>
                                </p:cTn>
                              </p:par>
                            </p:childTnLst>
                          </p:cTn>
                        </p:par>
                        <p:par>
                          <p:cTn id="65" fill="hold">
                            <p:stCondLst>
                              <p:cond delay="10000"/>
                            </p:stCondLst>
                            <p:childTnLst>
                              <p:par>
                                <p:cTn id="66" presetID="47" presetClass="entr" presetSubtype="0" fill="hold" nodeType="afterEffect">
                                  <p:stCondLst>
                                    <p:cond delay="0"/>
                                  </p:stCondLst>
                                  <p:childTnLst>
                                    <p:set>
                                      <p:cBhvr>
                                        <p:cTn id="67" dur="1" fill="hold">
                                          <p:stCondLst>
                                            <p:cond delay="0"/>
                                          </p:stCondLst>
                                        </p:cTn>
                                        <p:tgtEl>
                                          <p:spTgt spid="27"/>
                                        </p:tgtEl>
                                        <p:attrNameLst>
                                          <p:attrName>style.visibility</p:attrName>
                                        </p:attrNameLst>
                                      </p:cBhvr>
                                      <p:to>
                                        <p:strVal val="visible"/>
                                      </p:to>
                                    </p:set>
                                    <p:animEffect transition="in" filter="fade">
                                      <p:cBhvr>
                                        <p:cTn id="68" dur="1500"/>
                                        <p:tgtEl>
                                          <p:spTgt spid="27"/>
                                        </p:tgtEl>
                                      </p:cBhvr>
                                    </p:animEffect>
                                    <p:anim calcmode="lin" valueType="num">
                                      <p:cBhvr>
                                        <p:cTn id="69" dur="1500" fill="hold"/>
                                        <p:tgtEl>
                                          <p:spTgt spid="27"/>
                                        </p:tgtEl>
                                        <p:attrNameLst>
                                          <p:attrName>ppt_x</p:attrName>
                                        </p:attrNameLst>
                                      </p:cBhvr>
                                      <p:tavLst>
                                        <p:tav tm="0">
                                          <p:val>
                                            <p:strVal val="#ppt_x"/>
                                          </p:val>
                                        </p:tav>
                                        <p:tav tm="100000">
                                          <p:val>
                                            <p:strVal val="#ppt_x"/>
                                          </p:val>
                                        </p:tav>
                                      </p:tavLst>
                                    </p:anim>
                                    <p:anim calcmode="lin" valueType="num">
                                      <p:cBhvr>
                                        <p:cTn id="70" dur="1500" fill="hold"/>
                                        <p:tgtEl>
                                          <p:spTgt spid="27"/>
                                        </p:tgtEl>
                                        <p:attrNameLst>
                                          <p:attrName>ppt_y</p:attrName>
                                        </p:attrNameLst>
                                      </p:cBhvr>
                                      <p:tavLst>
                                        <p:tav tm="0">
                                          <p:val>
                                            <p:strVal val="#ppt_y-.1"/>
                                          </p:val>
                                        </p:tav>
                                        <p:tav tm="100000">
                                          <p:val>
                                            <p:strVal val="#ppt_y"/>
                                          </p:val>
                                        </p:tav>
                                      </p:tavLst>
                                    </p:anim>
                                  </p:childTnLst>
                                </p:cTn>
                              </p:par>
                            </p:childTnLst>
                          </p:cTn>
                        </p:par>
                        <p:par>
                          <p:cTn id="71" fill="hold">
                            <p:stCondLst>
                              <p:cond delay="11500"/>
                            </p:stCondLst>
                            <p:childTnLst>
                              <p:par>
                                <p:cTn id="72" presetID="2" presetClass="entr" presetSubtype="4" fill="hold" grpId="0" nodeType="afterEffect">
                                  <p:stCondLst>
                                    <p:cond delay="0"/>
                                  </p:stCondLst>
                                  <p:childTnLst>
                                    <p:set>
                                      <p:cBhvr>
                                        <p:cTn id="73" dur="1" fill="hold">
                                          <p:stCondLst>
                                            <p:cond delay="0"/>
                                          </p:stCondLst>
                                        </p:cTn>
                                        <p:tgtEl>
                                          <p:spTgt spid="36"/>
                                        </p:tgtEl>
                                        <p:attrNameLst>
                                          <p:attrName>style.visibility</p:attrName>
                                        </p:attrNameLst>
                                      </p:cBhvr>
                                      <p:to>
                                        <p:strVal val="visible"/>
                                      </p:to>
                                    </p:set>
                                    <p:anim calcmode="lin" valueType="num">
                                      <p:cBhvr additive="base">
                                        <p:cTn id="74" dur="1000" fill="hold"/>
                                        <p:tgtEl>
                                          <p:spTgt spid="36"/>
                                        </p:tgtEl>
                                        <p:attrNameLst>
                                          <p:attrName>ppt_x</p:attrName>
                                        </p:attrNameLst>
                                      </p:cBhvr>
                                      <p:tavLst>
                                        <p:tav tm="0">
                                          <p:val>
                                            <p:strVal val="#ppt_x"/>
                                          </p:val>
                                        </p:tav>
                                        <p:tav tm="100000">
                                          <p:val>
                                            <p:strVal val="#ppt_x"/>
                                          </p:val>
                                        </p:tav>
                                      </p:tavLst>
                                    </p:anim>
                                    <p:anim calcmode="lin" valueType="num">
                                      <p:cBhvr additive="base">
                                        <p:cTn id="75" dur="1000" fill="hold"/>
                                        <p:tgtEl>
                                          <p:spTgt spid="36"/>
                                        </p:tgtEl>
                                        <p:attrNameLst>
                                          <p:attrName>ppt_y</p:attrName>
                                        </p:attrNameLst>
                                      </p:cBhvr>
                                      <p:tavLst>
                                        <p:tav tm="0">
                                          <p:val>
                                            <p:strVal val="1+#ppt_h/2"/>
                                          </p:val>
                                        </p:tav>
                                        <p:tav tm="100000">
                                          <p:val>
                                            <p:strVal val="#ppt_y"/>
                                          </p:val>
                                        </p:tav>
                                      </p:tavLst>
                                    </p:anim>
                                  </p:childTnLst>
                                </p:cTn>
                              </p:par>
                              <p:par>
                                <p:cTn id="76" presetID="2" presetClass="entr" presetSubtype="4" fill="hold" grpId="0" nodeType="withEffect">
                                  <p:stCondLst>
                                    <p:cond delay="0"/>
                                  </p:stCondLst>
                                  <p:childTnLst>
                                    <p:set>
                                      <p:cBhvr>
                                        <p:cTn id="77" dur="1" fill="hold">
                                          <p:stCondLst>
                                            <p:cond delay="0"/>
                                          </p:stCondLst>
                                        </p:cTn>
                                        <p:tgtEl>
                                          <p:spTgt spid="40"/>
                                        </p:tgtEl>
                                        <p:attrNameLst>
                                          <p:attrName>style.visibility</p:attrName>
                                        </p:attrNameLst>
                                      </p:cBhvr>
                                      <p:to>
                                        <p:strVal val="visible"/>
                                      </p:to>
                                    </p:set>
                                    <p:anim calcmode="lin" valueType="num">
                                      <p:cBhvr additive="base">
                                        <p:cTn id="78" dur="1000" fill="hold"/>
                                        <p:tgtEl>
                                          <p:spTgt spid="40"/>
                                        </p:tgtEl>
                                        <p:attrNameLst>
                                          <p:attrName>ppt_x</p:attrName>
                                        </p:attrNameLst>
                                      </p:cBhvr>
                                      <p:tavLst>
                                        <p:tav tm="0">
                                          <p:val>
                                            <p:strVal val="#ppt_x"/>
                                          </p:val>
                                        </p:tav>
                                        <p:tav tm="100000">
                                          <p:val>
                                            <p:strVal val="#ppt_x"/>
                                          </p:val>
                                        </p:tav>
                                      </p:tavLst>
                                    </p:anim>
                                    <p:anim calcmode="lin" valueType="num">
                                      <p:cBhvr additive="base">
                                        <p:cTn id="79" dur="1000" fill="hold"/>
                                        <p:tgtEl>
                                          <p:spTgt spid="40"/>
                                        </p:tgtEl>
                                        <p:attrNameLst>
                                          <p:attrName>ppt_y</p:attrName>
                                        </p:attrNameLst>
                                      </p:cBhvr>
                                      <p:tavLst>
                                        <p:tav tm="0">
                                          <p:val>
                                            <p:strVal val="1+#ppt_h/2"/>
                                          </p:val>
                                        </p:tav>
                                        <p:tav tm="100000">
                                          <p:val>
                                            <p:strVal val="#ppt_y"/>
                                          </p:val>
                                        </p:tav>
                                      </p:tavLst>
                                    </p:anim>
                                  </p:childTnLst>
                                </p:cTn>
                              </p:par>
                            </p:childTnLst>
                          </p:cTn>
                        </p:par>
                        <p:par>
                          <p:cTn id="80" fill="hold">
                            <p:stCondLst>
                              <p:cond delay="12500"/>
                            </p:stCondLst>
                            <p:childTnLst>
                              <p:par>
                                <p:cTn id="81" presetID="53" presetClass="entr" presetSubtype="16" fill="hold" nodeType="afterEffect">
                                  <p:stCondLst>
                                    <p:cond delay="0"/>
                                  </p:stCondLst>
                                  <p:childTnLst>
                                    <p:set>
                                      <p:cBhvr>
                                        <p:cTn id="82" dur="1" fill="hold">
                                          <p:stCondLst>
                                            <p:cond delay="0"/>
                                          </p:stCondLst>
                                        </p:cTn>
                                        <p:tgtEl>
                                          <p:spTgt spid="47"/>
                                        </p:tgtEl>
                                        <p:attrNameLst>
                                          <p:attrName>style.visibility</p:attrName>
                                        </p:attrNameLst>
                                      </p:cBhvr>
                                      <p:to>
                                        <p:strVal val="visible"/>
                                      </p:to>
                                    </p:set>
                                    <p:anim calcmode="lin" valueType="num">
                                      <p:cBhvr>
                                        <p:cTn id="83" dur="1000" fill="hold"/>
                                        <p:tgtEl>
                                          <p:spTgt spid="47"/>
                                        </p:tgtEl>
                                        <p:attrNameLst>
                                          <p:attrName>ppt_w</p:attrName>
                                        </p:attrNameLst>
                                      </p:cBhvr>
                                      <p:tavLst>
                                        <p:tav tm="0">
                                          <p:val>
                                            <p:fltVal val="0"/>
                                          </p:val>
                                        </p:tav>
                                        <p:tav tm="100000">
                                          <p:val>
                                            <p:strVal val="#ppt_w"/>
                                          </p:val>
                                        </p:tav>
                                      </p:tavLst>
                                    </p:anim>
                                    <p:anim calcmode="lin" valueType="num">
                                      <p:cBhvr>
                                        <p:cTn id="84" dur="1000" fill="hold"/>
                                        <p:tgtEl>
                                          <p:spTgt spid="47"/>
                                        </p:tgtEl>
                                        <p:attrNameLst>
                                          <p:attrName>ppt_h</p:attrName>
                                        </p:attrNameLst>
                                      </p:cBhvr>
                                      <p:tavLst>
                                        <p:tav tm="0">
                                          <p:val>
                                            <p:fltVal val="0"/>
                                          </p:val>
                                        </p:tav>
                                        <p:tav tm="100000">
                                          <p:val>
                                            <p:strVal val="#ppt_h"/>
                                          </p:val>
                                        </p:tav>
                                      </p:tavLst>
                                    </p:anim>
                                    <p:animEffect transition="in" filter="fade">
                                      <p:cBhvr>
                                        <p:cTn id="85" dur="1000"/>
                                        <p:tgtEl>
                                          <p:spTgt spid="47"/>
                                        </p:tgtEl>
                                      </p:cBhvr>
                                    </p:animEffect>
                                  </p:childTnLst>
                                </p:cTn>
                              </p:par>
                            </p:childTnLst>
                          </p:cTn>
                        </p:par>
                        <p:par>
                          <p:cTn id="86" fill="hold">
                            <p:stCondLst>
                              <p:cond delay="13500"/>
                            </p:stCondLst>
                            <p:childTnLst>
                              <p:par>
                                <p:cTn id="87" presetID="47" presetClass="entr" presetSubtype="0" fill="hold" nodeType="afterEffect">
                                  <p:stCondLst>
                                    <p:cond delay="0"/>
                                  </p:stCondLst>
                                  <p:childTnLst>
                                    <p:set>
                                      <p:cBhvr>
                                        <p:cTn id="88" dur="1" fill="hold">
                                          <p:stCondLst>
                                            <p:cond delay="0"/>
                                          </p:stCondLst>
                                        </p:cTn>
                                        <p:tgtEl>
                                          <p:spTgt spid="37"/>
                                        </p:tgtEl>
                                        <p:attrNameLst>
                                          <p:attrName>style.visibility</p:attrName>
                                        </p:attrNameLst>
                                      </p:cBhvr>
                                      <p:to>
                                        <p:strVal val="visible"/>
                                      </p:to>
                                    </p:set>
                                    <p:animEffect transition="in" filter="fade">
                                      <p:cBhvr>
                                        <p:cTn id="89" dur="1500"/>
                                        <p:tgtEl>
                                          <p:spTgt spid="37"/>
                                        </p:tgtEl>
                                      </p:cBhvr>
                                    </p:animEffect>
                                    <p:anim calcmode="lin" valueType="num">
                                      <p:cBhvr>
                                        <p:cTn id="90" dur="1500" fill="hold"/>
                                        <p:tgtEl>
                                          <p:spTgt spid="37"/>
                                        </p:tgtEl>
                                        <p:attrNameLst>
                                          <p:attrName>ppt_x</p:attrName>
                                        </p:attrNameLst>
                                      </p:cBhvr>
                                      <p:tavLst>
                                        <p:tav tm="0">
                                          <p:val>
                                            <p:strVal val="#ppt_x"/>
                                          </p:val>
                                        </p:tav>
                                        <p:tav tm="100000">
                                          <p:val>
                                            <p:strVal val="#ppt_x"/>
                                          </p:val>
                                        </p:tav>
                                      </p:tavLst>
                                    </p:anim>
                                    <p:anim calcmode="lin" valueType="num">
                                      <p:cBhvr>
                                        <p:cTn id="91" dur="1500" fill="hold"/>
                                        <p:tgtEl>
                                          <p:spTgt spid="37"/>
                                        </p:tgtEl>
                                        <p:attrNameLst>
                                          <p:attrName>ppt_y</p:attrName>
                                        </p:attrNameLst>
                                      </p:cBhvr>
                                      <p:tavLst>
                                        <p:tav tm="0">
                                          <p:val>
                                            <p:strVal val="#ppt_y-.1"/>
                                          </p:val>
                                        </p:tav>
                                        <p:tav tm="100000">
                                          <p:val>
                                            <p:strVal val="#ppt_y"/>
                                          </p:val>
                                        </p:tav>
                                      </p:tavLst>
                                    </p:anim>
                                  </p:childTnLst>
                                </p:cTn>
                              </p:par>
                            </p:childTnLst>
                          </p:cTn>
                        </p:par>
                        <p:par>
                          <p:cTn id="92" fill="hold">
                            <p:stCondLst>
                              <p:cond delay="15000"/>
                            </p:stCondLst>
                            <p:childTnLst>
                              <p:par>
                                <p:cTn id="93" presetID="2" presetClass="entr" presetSubtype="4" fill="hold" grpId="0" nodeType="afterEffect">
                                  <p:stCondLst>
                                    <p:cond delay="0"/>
                                  </p:stCondLst>
                                  <p:childTnLst>
                                    <p:set>
                                      <p:cBhvr>
                                        <p:cTn id="94" dur="1" fill="hold">
                                          <p:stCondLst>
                                            <p:cond delay="0"/>
                                          </p:stCondLst>
                                        </p:cTn>
                                        <p:tgtEl>
                                          <p:spTgt spid="31"/>
                                        </p:tgtEl>
                                        <p:attrNameLst>
                                          <p:attrName>style.visibility</p:attrName>
                                        </p:attrNameLst>
                                      </p:cBhvr>
                                      <p:to>
                                        <p:strVal val="visible"/>
                                      </p:to>
                                    </p:set>
                                    <p:anim calcmode="lin" valueType="num">
                                      <p:cBhvr additive="base">
                                        <p:cTn id="95" dur="750" fill="hold"/>
                                        <p:tgtEl>
                                          <p:spTgt spid="31"/>
                                        </p:tgtEl>
                                        <p:attrNameLst>
                                          <p:attrName>ppt_x</p:attrName>
                                        </p:attrNameLst>
                                      </p:cBhvr>
                                      <p:tavLst>
                                        <p:tav tm="0">
                                          <p:val>
                                            <p:strVal val="#ppt_x"/>
                                          </p:val>
                                        </p:tav>
                                        <p:tav tm="100000">
                                          <p:val>
                                            <p:strVal val="#ppt_x"/>
                                          </p:val>
                                        </p:tav>
                                      </p:tavLst>
                                    </p:anim>
                                    <p:anim calcmode="lin" valueType="num">
                                      <p:cBhvr additive="base">
                                        <p:cTn id="96" dur="750" fill="hold"/>
                                        <p:tgtEl>
                                          <p:spTgt spid="31"/>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35"/>
                                        </p:tgtEl>
                                        <p:attrNameLst>
                                          <p:attrName>style.visibility</p:attrName>
                                        </p:attrNameLst>
                                      </p:cBhvr>
                                      <p:to>
                                        <p:strVal val="visible"/>
                                      </p:to>
                                    </p:set>
                                    <p:anim calcmode="lin" valueType="num">
                                      <p:cBhvr additive="base">
                                        <p:cTn id="99" dur="750" fill="hold"/>
                                        <p:tgtEl>
                                          <p:spTgt spid="35"/>
                                        </p:tgtEl>
                                        <p:attrNameLst>
                                          <p:attrName>ppt_x</p:attrName>
                                        </p:attrNameLst>
                                      </p:cBhvr>
                                      <p:tavLst>
                                        <p:tav tm="0">
                                          <p:val>
                                            <p:strVal val="#ppt_x"/>
                                          </p:val>
                                        </p:tav>
                                        <p:tav tm="100000">
                                          <p:val>
                                            <p:strVal val="#ppt_x"/>
                                          </p:val>
                                        </p:tav>
                                      </p:tavLst>
                                    </p:anim>
                                    <p:anim calcmode="lin" valueType="num">
                                      <p:cBhvr additive="base">
                                        <p:cTn id="100" dur="750" fill="hold"/>
                                        <p:tgtEl>
                                          <p:spTgt spid="35"/>
                                        </p:tgtEl>
                                        <p:attrNameLst>
                                          <p:attrName>ppt_y</p:attrName>
                                        </p:attrNameLst>
                                      </p:cBhvr>
                                      <p:tavLst>
                                        <p:tav tm="0">
                                          <p:val>
                                            <p:strVal val="1+#ppt_h/2"/>
                                          </p:val>
                                        </p:tav>
                                        <p:tav tm="100000">
                                          <p:val>
                                            <p:strVal val="#ppt_y"/>
                                          </p:val>
                                        </p:tav>
                                      </p:tavLst>
                                    </p:anim>
                                  </p:childTnLst>
                                </p:cTn>
                              </p:par>
                            </p:childTnLst>
                          </p:cTn>
                        </p:par>
                        <p:par>
                          <p:cTn id="101" fill="hold">
                            <p:stCondLst>
                              <p:cond delay="15750"/>
                            </p:stCondLst>
                            <p:childTnLst>
                              <p:par>
                                <p:cTn id="102" presetID="53" presetClass="entr" presetSubtype="16" fill="hold" nodeType="afterEffect">
                                  <p:stCondLst>
                                    <p:cond delay="0"/>
                                  </p:stCondLst>
                                  <p:childTnLst>
                                    <p:set>
                                      <p:cBhvr>
                                        <p:cTn id="103" dur="1" fill="hold">
                                          <p:stCondLst>
                                            <p:cond delay="0"/>
                                          </p:stCondLst>
                                        </p:cTn>
                                        <p:tgtEl>
                                          <p:spTgt spid="53"/>
                                        </p:tgtEl>
                                        <p:attrNameLst>
                                          <p:attrName>style.visibility</p:attrName>
                                        </p:attrNameLst>
                                      </p:cBhvr>
                                      <p:to>
                                        <p:strVal val="visible"/>
                                      </p:to>
                                    </p:set>
                                    <p:anim calcmode="lin" valueType="num">
                                      <p:cBhvr>
                                        <p:cTn id="104" dur="1000" fill="hold"/>
                                        <p:tgtEl>
                                          <p:spTgt spid="53"/>
                                        </p:tgtEl>
                                        <p:attrNameLst>
                                          <p:attrName>ppt_w</p:attrName>
                                        </p:attrNameLst>
                                      </p:cBhvr>
                                      <p:tavLst>
                                        <p:tav tm="0">
                                          <p:val>
                                            <p:fltVal val="0"/>
                                          </p:val>
                                        </p:tav>
                                        <p:tav tm="100000">
                                          <p:val>
                                            <p:strVal val="#ppt_w"/>
                                          </p:val>
                                        </p:tav>
                                      </p:tavLst>
                                    </p:anim>
                                    <p:anim calcmode="lin" valueType="num">
                                      <p:cBhvr>
                                        <p:cTn id="105" dur="1000" fill="hold"/>
                                        <p:tgtEl>
                                          <p:spTgt spid="53"/>
                                        </p:tgtEl>
                                        <p:attrNameLst>
                                          <p:attrName>ppt_h</p:attrName>
                                        </p:attrNameLst>
                                      </p:cBhvr>
                                      <p:tavLst>
                                        <p:tav tm="0">
                                          <p:val>
                                            <p:fltVal val="0"/>
                                          </p:val>
                                        </p:tav>
                                        <p:tav tm="100000">
                                          <p:val>
                                            <p:strVal val="#ppt_h"/>
                                          </p:val>
                                        </p:tav>
                                      </p:tavLst>
                                    </p:anim>
                                    <p:animEffect transition="in" filter="fade">
                                      <p:cBhvr>
                                        <p:cTn id="106" dur="1000"/>
                                        <p:tgtEl>
                                          <p:spTgt spid="53"/>
                                        </p:tgtEl>
                                      </p:cBhvr>
                                    </p:animEffect>
                                  </p:childTnLst>
                                </p:cTn>
                              </p:par>
                            </p:childTnLst>
                          </p:cTn>
                        </p:par>
                        <p:par>
                          <p:cTn id="107" fill="hold">
                            <p:stCondLst>
                              <p:cond delay="16750"/>
                            </p:stCondLst>
                            <p:childTnLst>
                              <p:par>
                                <p:cTn id="108" presetID="47" presetClass="entr" presetSubtype="0" fill="hold" nodeType="afterEffect">
                                  <p:stCondLst>
                                    <p:cond delay="0"/>
                                  </p:stCondLst>
                                  <p:childTnLst>
                                    <p:set>
                                      <p:cBhvr>
                                        <p:cTn id="109" dur="1" fill="hold">
                                          <p:stCondLst>
                                            <p:cond delay="0"/>
                                          </p:stCondLst>
                                        </p:cTn>
                                        <p:tgtEl>
                                          <p:spTgt spid="32"/>
                                        </p:tgtEl>
                                        <p:attrNameLst>
                                          <p:attrName>style.visibility</p:attrName>
                                        </p:attrNameLst>
                                      </p:cBhvr>
                                      <p:to>
                                        <p:strVal val="visible"/>
                                      </p:to>
                                    </p:set>
                                    <p:animEffect transition="in" filter="fade">
                                      <p:cBhvr>
                                        <p:cTn id="110" dur="1500"/>
                                        <p:tgtEl>
                                          <p:spTgt spid="32"/>
                                        </p:tgtEl>
                                      </p:cBhvr>
                                    </p:animEffect>
                                    <p:anim calcmode="lin" valueType="num">
                                      <p:cBhvr>
                                        <p:cTn id="111" dur="1500" fill="hold"/>
                                        <p:tgtEl>
                                          <p:spTgt spid="32"/>
                                        </p:tgtEl>
                                        <p:attrNameLst>
                                          <p:attrName>ppt_x</p:attrName>
                                        </p:attrNameLst>
                                      </p:cBhvr>
                                      <p:tavLst>
                                        <p:tav tm="0">
                                          <p:val>
                                            <p:strVal val="#ppt_x"/>
                                          </p:val>
                                        </p:tav>
                                        <p:tav tm="100000">
                                          <p:val>
                                            <p:strVal val="#ppt_x"/>
                                          </p:val>
                                        </p:tav>
                                      </p:tavLst>
                                    </p:anim>
                                    <p:anim calcmode="lin" valueType="num">
                                      <p:cBhvr>
                                        <p:cTn id="112" dur="1500" fill="hold"/>
                                        <p:tgtEl>
                                          <p:spTgt spid="32"/>
                                        </p:tgtEl>
                                        <p:attrNameLst>
                                          <p:attrName>ppt_y</p:attrName>
                                        </p:attrNameLst>
                                      </p:cBhvr>
                                      <p:tavLst>
                                        <p:tav tm="0">
                                          <p:val>
                                            <p:strVal val="#ppt_y-.1"/>
                                          </p:val>
                                        </p:tav>
                                        <p:tav tm="100000">
                                          <p:val>
                                            <p:strVal val="#ppt_y"/>
                                          </p:val>
                                        </p:tav>
                                      </p:tavLst>
                                    </p:anim>
                                  </p:childTnLst>
                                </p:cTn>
                              </p:par>
                            </p:childTnLst>
                          </p:cTn>
                        </p:par>
                        <p:par>
                          <p:cTn id="113" fill="hold">
                            <p:stCondLst>
                              <p:cond delay="18250"/>
                            </p:stCondLst>
                            <p:childTnLst>
                              <p:par>
                                <p:cTn id="114" presetID="2" presetClass="entr" presetSubtype="4" fill="hold" grpId="0" nodeType="afterEffect">
                                  <p:stCondLst>
                                    <p:cond delay="0"/>
                                  </p:stCondLst>
                                  <p:childTnLst>
                                    <p:set>
                                      <p:cBhvr>
                                        <p:cTn id="115" dur="1" fill="hold">
                                          <p:stCondLst>
                                            <p:cond delay="0"/>
                                          </p:stCondLst>
                                        </p:cTn>
                                        <p:tgtEl>
                                          <p:spTgt spid="41"/>
                                        </p:tgtEl>
                                        <p:attrNameLst>
                                          <p:attrName>style.visibility</p:attrName>
                                        </p:attrNameLst>
                                      </p:cBhvr>
                                      <p:to>
                                        <p:strVal val="visible"/>
                                      </p:to>
                                    </p:set>
                                    <p:anim calcmode="lin" valueType="num">
                                      <p:cBhvr additive="base">
                                        <p:cTn id="116" dur="750" fill="hold"/>
                                        <p:tgtEl>
                                          <p:spTgt spid="41"/>
                                        </p:tgtEl>
                                        <p:attrNameLst>
                                          <p:attrName>ppt_x</p:attrName>
                                        </p:attrNameLst>
                                      </p:cBhvr>
                                      <p:tavLst>
                                        <p:tav tm="0">
                                          <p:val>
                                            <p:strVal val="#ppt_x"/>
                                          </p:val>
                                        </p:tav>
                                        <p:tav tm="100000">
                                          <p:val>
                                            <p:strVal val="#ppt_x"/>
                                          </p:val>
                                        </p:tav>
                                      </p:tavLst>
                                    </p:anim>
                                    <p:anim calcmode="lin" valueType="num">
                                      <p:cBhvr additive="base">
                                        <p:cTn id="117" dur="750" fill="hold"/>
                                        <p:tgtEl>
                                          <p:spTgt spid="41"/>
                                        </p:tgtEl>
                                        <p:attrNameLst>
                                          <p:attrName>ppt_y</p:attrName>
                                        </p:attrNameLst>
                                      </p:cBhvr>
                                      <p:tavLst>
                                        <p:tav tm="0">
                                          <p:val>
                                            <p:strVal val="1+#ppt_h/2"/>
                                          </p:val>
                                        </p:tav>
                                        <p:tav tm="100000">
                                          <p:val>
                                            <p:strVal val="#ppt_y"/>
                                          </p:val>
                                        </p:tav>
                                      </p:tavLst>
                                    </p:anim>
                                  </p:childTnLst>
                                </p:cTn>
                              </p:par>
                              <p:par>
                                <p:cTn id="118" presetID="2" presetClass="entr" presetSubtype="4" fill="hold" grpId="0" nodeType="withEffect">
                                  <p:stCondLst>
                                    <p:cond delay="0"/>
                                  </p:stCondLst>
                                  <p:childTnLst>
                                    <p:set>
                                      <p:cBhvr>
                                        <p:cTn id="119" dur="1" fill="hold">
                                          <p:stCondLst>
                                            <p:cond delay="0"/>
                                          </p:stCondLst>
                                        </p:cTn>
                                        <p:tgtEl>
                                          <p:spTgt spid="45"/>
                                        </p:tgtEl>
                                        <p:attrNameLst>
                                          <p:attrName>style.visibility</p:attrName>
                                        </p:attrNameLst>
                                      </p:cBhvr>
                                      <p:to>
                                        <p:strVal val="visible"/>
                                      </p:to>
                                    </p:set>
                                    <p:anim calcmode="lin" valueType="num">
                                      <p:cBhvr additive="base">
                                        <p:cTn id="120" dur="750" fill="hold"/>
                                        <p:tgtEl>
                                          <p:spTgt spid="45"/>
                                        </p:tgtEl>
                                        <p:attrNameLst>
                                          <p:attrName>ppt_x</p:attrName>
                                        </p:attrNameLst>
                                      </p:cBhvr>
                                      <p:tavLst>
                                        <p:tav tm="0">
                                          <p:val>
                                            <p:strVal val="#ppt_x"/>
                                          </p:val>
                                        </p:tav>
                                        <p:tav tm="100000">
                                          <p:val>
                                            <p:strVal val="#ppt_x"/>
                                          </p:val>
                                        </p:tav>
                                      </p:tavLst>
                                    </p:anim>
                                    <p:anim calcmode="lin" valueType="num">
                                      <p:cBhvr additive="base">
                                        <p:cTn id="121" dur="750" fill="hold"/>
                                        <p:tgtEl>
                                          <p:spTgt spid="45"/>
                                        </p:tgtEl>
                                        <p:attrNameLst>
                                          <p:attrName>ppt_y</p:attrName>
                                        </p:attrNameLst>
                                      </p:cBhvr>
                                      <p:tavLst>
                                        <p:tav tm="0">
                                          <p:val>
                                            <p:strVal val="1+#ppt_h/2"/>
                                          </p:val>
                                        </p:tav>
                                        <p:tav tm="100000">
                                          <p:val>
                                            <p:strVal val="#ppt_y"/>
                                          </p:val>
                                        </p:tav>
                                      </p:tavLst>
                                    </p:anim>
                                  </p:childTnLst>
                                </p:cTn>
                              </p:par>
                            </p:childTnLst>
                          </p:cTn>
                        </p:par>
                        <p:par>
                          <p:cTn id="122" fill="hold">
                            <p:stCondLst>
                              <p:cond delay="19000"/>
                            </p:stCondLst>
                            <p:childTnLst>
                              <p:par>
                                <p:cTn id="123" presetID="53" presetClass="entr" presetSubtype="16" fill="hold" nodeType="afterEffect">
                                  <p:stCondLst>
                                    <p:cond delay="0"/>
                                  </p:stCondLst>
                                  <p:childTnLst>
                                    <p:set>
                                      <p:cBhvr>
                                        <p:cTn id="124" dur="1" fill="hold">
                                          <p:stCondLst>
                                            <p:cond delay="0"/>
                                          </p:stCondLst>
                                        </p:cTn>
                                        <p:tgtEl>
                                          <p:spTgt spid="49"/>
                                        </p:tgtEl>
                                        <p:attrNameLst>
                                          <p:attrName>style.visibility</p:attrName>
                                        </p:attrNameLst>
                                      </p:cBhvr>
                                      <p:to>
                                        <p:strVal val="visible"/>
                                      </p:to>
                                    </p:set>
                                    <p:anim calcmode="lin" valueType="num">
                                      <p:cBhvr>
                                        <p:cTn id="125" dur="1000" fill="hold"/>
                                        <p:tgtEl>
                                          <p:spTgt spid="49"/>
                                        </p:tgtEl>
                                        <p:attrNameLst>
                                          <p:attrName>ppt_w</p:attrName>
                                        </p:attrNameLst>
                                      </p:cBhvr>
                                      <p:tavLst>
                                        <p:tav tm="0">
                                          <p:val>
                                            <p:fltVal val="0"/>
                                          </p:val>
                                        </p:tav>
                                        <p:tav tm="100000">
                                          <p:val>
                                            <p:strVal val="#ppt_w"/>
                                          </p:val>
                                        </p:tav>
                                      </p:tavLst>
                                    </p:anim>
                                    <p:anim calcmode="lin" valueType="num">
                                      <p:cBhvr>
                                        <p:cTn id="126" dur="1000" fill="hold"/>
                                        <p:tgtEl>
                                          <p:spTgt spid="49"/>
                                        </p:tgtEl>
                                        <p:attrNameLst>
                                          <p:attrName>ppt_h</p:attrName>
                                        </p:attrNameLst>
                                      </p:cBhvr>
                                      <p:tavLst>
                                        <p:tav tm="0">
                                          <p:val>
                                            <p:fltVal val="0"/>
                                          </p:val>
                                        </p:tav>
                                        <p:tav tm="100000">
                                          <p:val>
                                            <p:strVal val="#ppt_h"/>
                                          </p:val>
                                        </p:tav>
                                      </p:tavLst>
                                    </p:anim>
                                    <p:animEffect transition="in" filter="fade">
                                      <p:cBhvr>
                                        <p:cTn id="127" dur="1000"/>
                                        <p:tgtEl>
                                          <p:spTgt spid="49"/>
                                        </p:tgtEl>
                                      </p:cBhvr>
                                    </p:animEffect>
                                  </p:childTnLst>
                                </p:cTn>
                              </p:par>
                            </p:childTnLst>
                          </p:cTn>
                        </p:par>
                        <p:par>
                          <p:cTn id="128" fill="hold">
                            <p:stCondLst>
                              <p:cond delay="20000"/>
                            </p:stCondLst>
                            <p:childTnLst>
                              <p:par>
                                <p:cTn id="129" presetID="47" presetClass="entr" presetSubtype="0" fill="hold" nodeType="afterEffect">
                                  <p:stCondLst>
                                    <p:cond delay="0"/>
                                  </p:stCondLst>
                                  <p:childTnLst>
                                    <p:set>
                                      <p:cBhvr>
                                        <p:cTn id="130" dur="1" fill="hold">
                                          <p:stCondLst>
                                            <p:cond delay="0"/>
                                          </p:stCondLst>
                                        </p:cTn>
                                        <p:tgtEl>
                                          <p:spTgt spid="42"/>
                                        </p:tgtEl>
                                        <p:attrNameLst>
                                          <p:attrName>style.visibility</p:attrName>
                                        </p:attrNameLst>
                                      </p:cBhvr>
                                      <p:to>
                                        <p:strVal val="visible"/>
                                      </p:to>
                                    </p:set>
                                    <p:animEffect transition="in" filter="fade">
                                      <p:cBhvr>
                                        <p:cTn id="131" dur="1500"/>
                                        <p:tgtEl>
                                          <p:spTgt spid="42"/>
                                        </p:tgtEl>
                                      </p:cBhvr>
                                    </p:animEffect>
                                    <p:anim calcmode="lin" valueType="num">
                                      <p:cBhvr>
                                        <p:cTn id="132" dur="1500" fill="hold"/>
                                        <p:tgtEl>
                                          <p:spTgt spid="42"/>
                                        </p:tgtEl>
                                        <p:attrNameLst>
                                          <p:attrName>ppt_x</p:attrName>
                                        </p:attrNameLst>
                                      </p:cBhvr>
                                      <p:tavLst>
                                        <p:tav tm="0">
                                          <p:val>
                                            <p:strVal val="#ppt_x"/>
                                          </p:val>
                                        </p:tav>
                                        <p:tav tm="100000">
                                          <p:val>
                                            <p:strVal val="#ppt_x"/>
                                          </p:val>
                                        </p:tav>
                                      </p:tavLst>
                                    </p:anim>
                                    <p:anim calcmode="lin" valueType="num">
                                      <p:cBhvr>
                                        <p:cTn id="133" dur="1500" fill="hold"/>
                                        <p:tgtEl>
                                          <p:spTgt spid="4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7" grpId="0"/>
      <p:bldP spid="14" grpId="0" animBg="1"/>
      <p:bldP spid="21" grpId="0" animBg="1"/>
      <p:bldP spid="25" grpId="0" animBg="1"/>
      <p:bldP spid="26" grpId="0" animBg="1"/>
      <p:bldP spid="30" grpId="0" animBg="1"/>
      <p:bldP spid="31" grpId="0" animBg="1"/>
      <p:bldP spid="35" grpId="0" animBg="1"/>
      <p:bldP spid="36" grpId="0" animBg="1"/>
      <p:bldP spid="40" grpId="0" animBg="1"/>
      <p:bldP spid="41" grpId="0" animBg="1"/>
      <p:bldP spid="4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1544</TotalTime>
  <Words>1396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313</cp:revision>
  <dcterms:created xsi:type="dcterms:W3CDTF">2016-09-28T22:08:47Z</dcterms:created>
  <dcterms:modified xsi:type="dcterms:W3CDTF">2018-12-22T21:25:36Z</dcterms:modified>
</cp:coreProperties>
</file>