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58"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0" d="100"/>
          <a:sy n="90" d="100"/>
        </p:scale>
        <p:origin x="96" y="3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12/22/2018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0077159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12/22/2018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12/22/2018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12/22/2018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12/22/2018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xtBox 15">
            <a:extLst>
              <a:ext uri="{FF2B5EF4-FFF2-40B4-BE49-F238E27FC236}">
                <a16:creationId xmlns:a16="http://schemas.microsoft.com/office/drawing/2014/main" id="{1C8D115E-F2EE-4D28-BE2C-202ED00DD867}"/>
              </a:ext>
            </a:extLst>
          </p:cNvPr>
          <p:cNvSpPr txBox="1"/>
          <p:nvPr/>
        </p:nvSpPr>
        <p:spPr>
          <a:xfrm>
            <a:off x="1425027" y="1645920"/>
            <a:ext cx="2842173" cy="1738938"/>
          </a:xfrm>
          <a:prstGeom prst="rect">
            <a:avLst/>
          </a:prstGeom>
          <a:noFill/>
        </p:spPr>
        <p:txBody>
          <a:bodyPr wrap="square" rtlCol="0">
            <a:spAutoFit/>
          </a:bodyPr>
          <a:lstStyle/>
          <a:p>
            <a:r>
              <a:rPr lang="en-US" sz="1400" dirty="0">
                <a:solidFill>
                  <a:srgbClr val="FE4A1E"/>
                </a:solidFill>
                <a:latin typeface="Bernard MT Condensed" panose="02050806060905020404" pitchFamily="18" charset="0"/>
              </a:rPr>
              <a:t>LOREM IPSUM DOLOR</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17" name="TextBox 16">
            <a:extLst>
              <a:ext uri="{FF2B5EF4-FFF2-40B4-BE49-F238E27FC236}">
                <a16:creationId xmlns:a16="http://schemas.microsoft.com/office/drawing/2014/main" id="{2157B351-F267-42B8-AA44-468205930318}"/>
              </a:ext>
            </a:extLst>
          </p:cNvPr>
          <p:cNvSpPr txBox="1"/>
          <p:nvPr/>
        </p:nvSpPr>
        <p:spPr>
          <a:xfrm>
            <a:off x="2895600" y="4937760"/>
            <a:ext cx="2842173" cy="1738938"/>
          </a:xfrm>
          <a:prstGeom prst="rect">
            <a:avLst/>
          </a:prstGeom>
          <a:noFill/>
        </p:spPr>
        <p:txBody>
          <a:bodyPr wrap="square" rtlCol="0">
            <a:spAutoFit/>
          </a:bodyPr>
          <a:lstStyle/>
          <a:p>
            <a:r>
              <a:rPr lang="en-US" sz="1400" dirty="0">
                <a:solidFill>
                  <a:srgbClr val="5C9AD3"/>
                </a:solidFill>
                <a:latin typeface="Bernard MT Condensed" panose="02050806060905020404" pitchFamily="18" charset="0"/>
              </a:rPr>
              <a:t>LOREM IPSUM DOLOR</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18" name="TextBox 17">
            <a:extLst>
              <a:ext uri="{FF2B5EF4-FFF2-40B4-BE49-F238E27FC236}">
                <a16:creationId xmlns:a16="http://schemas.microsoft.com/office/drawing/2014/main" id="{D8B55FD8-CE27-4387-A500-1FC98E7E446E}"/>
              </a:ext>
            </a:extLst>
          </p:cNvPr>
          <p:cNvSpPr txBox="1"/>
          <p:nvPr/>
        </p:nvSpPr>
        <p:spPr>
          <a:xfrm>
            <a:off x="4303986" y="1645920"/>
            <a:ext cx="2842173" cy="1738938"/>
          </a:xfrm>
          <a:prstGeom prst="rect">
            <a:avLst/>
          </a:prstGeom>
          <a:noFill/>
        </p:spPr>
        <p:txBody>
          <a:bodyPr wrap="square" rtlCol="0">
            <a:spAutoFit/>
          </a:bodyPr>
          <a:lstStyle/>
          <a:p>
            <a:r>
              <a:rPr lang="en-US" sz="1400" dirty="0">
                <a:solidFill>
                  <a:srgbClr val="44546B"/>
                </a:solidFill>
                <a:latin typeface="Bernard MT Condensed" panose="02050806060905020404" pitchFamily="18" charset="0"/>
              </a:rPr>
              <a:t>LOREM IPSUM DOLOR</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19" name="TextBox 18">
            <a:extLst>
              <a:ext uri="{FF2B5EF4-FFF2-40B4-BE49-F238E27FC236}">
                <a16:creationId xmlns:a16="http://schemas.microsoft.com/office/drawing/2014/main" id="{5885ACA0-A7F0-4697-9FEE-F3BFF605BEAC}"/>
              </a:ext>
            </a:extLst>
          </p:cNvPr>
          <p:cNvSpPr txBox="1"/>
          <p:nvPr/>
        </p:nvSpPr>
        <p:spPr>
          <a:xfrm>
            <a:off x="7010400" y="1645920"/>
            <a:ext cx="2842173" cy="1738938"/>
          </a:xfrm>
          <a:prstGeom prst="rect">
            <a:avLst/>
          </a:prstGeom>
          <a:noFill/>
        </p:spPr>
        <p:txBody>
          <a:bodyPr wrap="square" rtlCol="0">
            <a:spAutoFit/>
          </a:bodyPr>
          <a:lstStyle/>
          <a:p>
            <a:r>
              <a:rPr lang="en-US" sz="1400" dirty="0">
                <a:solidFill>
                  <a:srgbClr val="939393"/>
                </a:solidFill>
                <a:latin typeface="Bernard MT Condensed" panose="02050806060905020404" pitchFamily="18" charset="0"/>
              </a:rPr>
              <a:t>LOREM IPSUM DOLOR</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20" name="TextBox 19">
            <a:extLst>
              <a:ext uri="{FF2B5EF4-FFF2-40B4-BE49-F238E27FC236}">
                <a16:creationId xmlns:a16="http://schemas.microsoft.com/office/drawing/2014/main" id="{00DB8815-2B97-4D44-A3A5-DD396FED0BF3}"/>
              </a:ext>
            </a:extLst>
          </p:cNvPr>
          <p:cNvSpPr txBox="1"/>
          <p:nvPr/>
        </p:nvSpPr>
        <p:spPr>
          <a:xfrm>
            <a:off x="5655441" y="4937760"/>
            <a:ext cx="2842173" cy="1738938"/>
          </a:xfrm>
          <a:prstGeom prst="rect">
            <a:avLst/>
          </a:prstGeom>
          <a:noFill/>
        </p:spPr>
        <p:txBody>
          <a:bodyPr wrap="square" rtlCol="0">
            <a:spAutoFit/>
          </a:bodyPr>
          <a:lstStyle/>
          <a:p>
            <a:r>
              <a:rPr lang="en-US" sz="1400" dirty="0">
                <a:solidFill>
                  <a:srgbClr val="7A7A7A"/>
                </a:solidFill>
                <a:latin typeface="Bernard MT Condensed" panose="02050806060905020404" pitchFamily="18" charset="0"/>
              </a:rPr>
              <a:t>LOREM IPSUM DOLOR</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21" name="TextBox 20">
            <a:extLst>
              <a:ext uri="{FF2B5EF4-FFF2-40B4-BE49-F238E27FC236}">
                <a16:creationId xmlns:a16="http://schemas.microsoft.com/office/drawing/2014/main" id="{53178F2E-E273-4641-AA55-4306722EA98A}"/>
              </a:ext>
            </a:extLst>
          </p:cNvPr>
          <p:cNvSpPr txBox="1"/>
          <p:nvPr/>
        </p:nvSpPr>
        <p:spPr>
          <a:xfrm>
            <a:off x="8431486" y="4934385"/>
            <a:ext cx="2842173" cy="1738938"/>
          </a:xfrm>
          <a:prstGeom prst="rect">
            <a:avLst/>
          </a:prstGeom>
          <a:noFill/>
        </p:spPr>
        <p:txBody>
          <a:bodyPr wrap="square" rtlCol="0">
            <a:spAutoFit/>
          </a:bodyPr>
          <a:lstStyle/>
          <a:p>
            <a:r>
              <a:rPr lang="en-US" sz="1400" dirty="0">
                <a:solidFill>
                  <a:srgbClr val="BFBFBF"/>
                </a:solidFill>
                <a:latin typeface="Bernard MT Condensed" panose="02050806060905020404" pitchFamily="18" charset="0"/>
              </a:rPr>
              <a:t>LOREM IPSUM DOLOR</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22" name="TextBox 21">
            <a:extLst>
              <a:ext uri="{FF2B5EF4-FFF2-40B4-BE49-F238E27FC236}">
                <a16:creationId xmlns:a16="http://schemas.microsoft.com/office/drawing/2014/main" id="{316647FE-DA0F-4CF3-96C3-FFAEFC2C0909}"/>
              </a:ext>
            </a:extLst>
          </p:cNvPr>
          <p:cNvSpPr txBox="1"/>
          <p:nvPr/>
        </p:nvSpPr>
        <p:spPr>
          <a:xfrm>
            <a:off x="6310489" y="258228"/>
            <a:ext cx="5508978" cy="1046440"/>
          </a:xfrm>
          <a:prstGeom prst="rect">
            <a:avLst/>
          </a:prstGeom>
          <a:noFill/>
        </p:spPr>
        <p:txBody>
          <a:bodyPr wrap="square" rtlCol="0">
            <a:spAutoFit/>
          </a:bodyPr>
          <a:lstStyle/>
          <a:p>
            <a:pPr algn="r"/>
            <a:r>
              <a:rPr lang="en-US" sz="4400" dirty="0">
                <a:solidFill>
                  <a:schemeClr val="bg1"/>
                </a:solidFill>
                <a:latin typeface="Bernard MT Condensed" panose="02050806060905020404" pitchFamily="18" charset="0"/>
              </a:rPr>
              <a:t>TITLE GOES HERE</a:t>
            </a:r>
          </a:p>
          <a:p>
            <a:pPr algn="r"/>
            <a:r>
              <a:rPr lang="en-US" dirty="0">
                <a:solidFill>
                  <a:schemeClr val="bg1"/>
                </a:solidFill>
                <a:latin typeface="Candara" panose="020E0502030303020204" pitchFamily="34" charset="0"/>
              </a:rPr>
              <a:t>Your Subtitle</a:t>
            </a:r>
          </a:p>
        </p:txBody>
      </p:sp>
      <p:grpSp>
        <p:nvGrpSpPr>
          <p:cNvPr id="4" name="Group 3">
            <a:extLst>
              <a:ext uri="{FF2B5EF4-FFF2-40B4-BE49-F238E27FC236}">
                <a16:creationId xmlns:a16="http://schemas.microsoft.com/office/drawing/2014/main" id="{9F15EBFC-5BBC-4E67-8856-874A8AE4F53F}"/>
              </a:ext>
            </a:extLst>
          </p:cNvPr>
          <p:cNvGrpSpPr/>
          <p:nvPr/>
        </p:nvGrpSpPr>
        <p:grpSpPr>
          <a:xfrm>
            <a:off x="8382000" y="3428999"/>
            <a:ext cx="2133600" cy="1371600"/>
            <a:chOff x="8382000" y="3428999"/>
            <a:chExt cx="2133600" cy="1371600"/>
          </a:xfrm>
        </p:grpSpPr>
        <p:sp>
          <p:nvSpPr>
            <p:cNvPr id="10" name="Freeform: Shape 9">
              <a:extLst>
                <a:ext uri="{FF2B5EF4-FFF2-40B4-BE49-F238E27FC236}">
                  <a16:creationId xmlns:a16="http://schemas.microsoft.com/office/drawing/2014/main" id="{C2BEA7F2-4DF6-4A6E-B428-7AA35100D3A6}"/>
                </a:ext>
              </a:extLst>
            </p:cNvPr>
            <p:cNvSpPr/>
            <p:nvPr/>
          </p:nvSpPr>
          <p:spPr>
            <a:xfrm>
              <a:off x="8382000" y="3428999"/>
              <a:ext cx="2133600" cy="1371600"/>
            </a:xfrm>
            <a:custGeom>
              <a:avLst/>
              <a:gdLst>
                <a:gd name="connsiteX0" fmla="*/ 0 w 2133600"/>
                <a:gd name="connsiteY0" fmla="*/ 0 h 1371600"/>
                <a:gd name="connsiteX1" fmla="*/ 1447800 w 2133600"/>
                <a:gd name="connsiteY1" fmla="*/ 0 h 1371600"/>
                <a:gd name="connsiteX2" fmla="*/ 2133600 w 2133600"/>
                <a:gd name="connsiteY2" fmla="*/ 685800 h 1371600"/>
                <a:gd name="connsiteX3" fmla="*/ 1447800 w 2133600"/>
                <a:gd name="connsiteY3" fmla="*/ 1371600 h 1371600"/>
                <a:gd name="connsiteX4" fmla="*/ 0 w 2133600"/>
                <a:gd name="connsiteY4" fmla="*/ 1371600 h 1371600"/>
                <a:gd name="connsiteX5" fmla="*/ 533400 w 2133600"/>
                <a:gd name="connsiteY5" fmla="*/ 838200 h 1371600"/>
                <a:gd name="connsiteX6" fmla="*/ 1219200 w 2133600"/>
                <a:gd name="connsiteY6" fmla="*/ 838200 h 1371600"/>
                <a:gd name="connsiteX7" fmla="*/ 1371600 w 2133600"/>
                <a:gd name="connsiteY7" fmla="*/ 685800 h 1371600"/>
                <a:gd name="connsiteX8" fmla="*/ 1219200 w 2133600"/>
                <a:gd name="connsiteY8" fmla="*/ 533400 h 1371600"/>
                <a:gd name="connsiteX9" fmla="*/ 533400 w 2133600"/>
                <a:gd name="connsiteY9" fmla="*/ 53340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133600" h="1371600">
                  <a:moveTo>
                    <a:pt x="0" y="0"/>
                  </a:moveTo>
                  <a:lnTo>
                    <a:pt x="1447800" y="0"/>
                  </a:lnTo>
                  <a:lnTo>
                    <a:pt x="2133600" y="685800"/>
                  </a:lnTo>
                  <a:lnTo>
                    <a:pt x="1447800" y="1371600"/>
                  </a:lnTo>
                  <a:lnTo>
                    <a:pt x="0" y="1371600"/>
                  </a:lnTo>
                  <a:lnTo>
                    <a:pt x="533400" y="838200"/>
                  </a:lnTo>
                  <a:lnTo>
                    <a:pt x="1219200" y="838200"/>
                  </a:lnTo>
                  <a:lnTo>
                    <a:pt x="1371600" y="685800"/>
                  </a:lnTo>
                  <a:lnTo>
                    <a:pt x="1219200" y="533400"/>
                  </a:lnTo>
                  <a:lnTo>
                    <a:pt x="533400" y="533400"/>
                  </a:lnTo>
                  <a:close/>
                </a:path>
              </a:pathLst>
            </a:custGeom>
            <a:solidFill>
              <a:srgbClr val="BFBFBF"/>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1" name="TextBox 30">
              <a:extLst>
                <a:ext uri="{FF2B5EF4-FFF2-40B4-BE49-F238E27FC236}">
                  <a16:creationId xmlns:a16="http://schemas.microsoft.com/office/drawing/2014/main" id="{7B712A1A-5401-4C37-831E-9BBD88F7D19F}"/>
                </a:ext>
              </a:extLst>
            </p:cNvPr>
            <p:cNvSpPr txBox="1"/>
            <p:nvPr/>
          </p:nvSpPr>
          <p:spPr>
            <a:xfrm>
              <a:off x="9704815" y="3840479"/>
              <a:ext cx="548640" cy="548640"/>
            </a:xfrm>
            <a:prstGeom prst="rect">
              <a:avLst/>
            </a:prstGeom>
            <a:noFill/>
          </p:spPr>
          <p:txBody>
            <a:bodyPr wrap="square" rtlCol="0">
              <a:spAutoFit/>
            </a:bodyPr>
            <a:lstStyle/>
            <a:p>
              <a:pPr algn="ctr" defTabSz="1219170">
                <a:spcBef>
                  <a:spcPct val="20000"/>
                </a:spcBef>
                <a:defRPr/>
              </a:pPr>
              <a:r>
                <a:rPr lang="en-US" sz="2000" dirty="0">
                  <a:solidFill>
                    <a:schemeClr val="bg1"/>
                  </a:solidFill>
                  <a:latin typeface="Bernard MT Condensed" panose="02050806060905020404" pitchFamily="18" charset="0"/>
                </a:rPr>
                <a:t>06</a:t>
              </a:r>
            </a:p>
            <a:p>
              <a:pPr algn="ctr" defTabSz="1219170">
                <a:spcBef>
                  <a:spcPct val="20000"/>
                </a:spcBef>
                <a:defRPr/>
              </a:pPr>
              <a:r>
                <a:rPr lang="en-US" sz="800" b="1" dirty="0">
                  <a:solidFill>
                    <a:schemeClr val="bg1"/>
                  </a:solidFill>
                  <a:latin typeface="Candara" panose="020E0502030303020204" pitchFamily="34" charset="0"/>
                </a:rPr>
                <a:t>OPTION</a:t>
              </a:r>
            </a:p>
          </p:txBody>
        </p:sp>
      </p:grpSp>
      <p:grpSp>
        <p:nvGrpSpPr>
          <p:cNvPr id="32" name="Group 31">
            <a:extLst>
              <a:ext uri="{FF2B5EF4-FFF2-40B4-BE49-F238E27FC236}">
                <a16:creationId xmlns:a16="http://schemas.microsoft.com/office/drawing/2014/main" id="{46DDF31C-006B-47B7-A58C-F28B17290BA0}"/>
              </a:ext>
            </a:extLst>
          </p:cNvPr>
          <p:cNvGrpSpPr/>
          <p:nvPr/>
        </p:nvGrpSpPr>
        <p:grpSpPr>
          <a:xfrm>
            <a:off x="7010400" y="3428999"/>
            <a:ext cx="2133600" cy="1371600"/>
            <a:chOff x="7010400" y="3428999"/>
            <a:chExt cx="2133600" cy="1371600"/>
          </a:xfrm>
        </p:grpSpPr>
        <p:sp>
          <p:nvSpPr>
            <p:cNvPr id="11" name="Freeform: Shape 10">
              <a:extLst>
                <a:ext uri="{FF2B5EF4-FFF2-40B4-BE49-F238E27FC236}">
                  <a16:creationId xmlns:a16="http://schemas.microsoft.com/office/drawing/2014/main" id="{6C78E42E-1E37-4E26-BF2D-500086038E07}"/>
                </a:ext>
              </a:extLst>
            </p:cNvPr>
            <p:cNvSpPr/>
            <p:nvPr/>
          </p:nvSpPr>
          <p:spPr>
            <a:xfrm>
              <a:off x="7010400" y="3428999"/>
              <a:ext cx="2133600" cy="1371600"/>
            </a:xfrm>
            <a:custGeom>
              <a:avLst/>
              <a:gdLst>
                <a:gd name="connsiteX0" fmla="*/ 0 w 2133600"/>
                <a:gd name="connsiteY0" fmla="*/ 0 h 1371600"/>
                <a:gd name="connsiteX1" fmla="*/ 1447800 w 2133600"/>
                <a:gd name="connsiteY1" fmla="*/ 0 h 1371600"/>
                <a:gd name="connsiteX2" fmla="*/ 2133600 w 2133600"/>
                <a:gd name="connsiteY2" fmla="*/ 685800 h 1371600"/>
                <a:gd name="connsiteX3" fmla="*/ 1447800 w 2133600"/>
                <a:gd name="connsiteY3" fmla="*/ 1371600 h 1371600"/>
                <a:gd name="connsiteX4" fmla="*/ 0 w 2133600"/>
                <a:gd name="connsiteY4" fmla="*/ 1371600 h 1371600"/>
                <a:gd name="connsiteX5" fmla="*/ 533400 w 2133600"/>
                <a:gd name="connsiteY5" fmla="*/ 838200 h 1371600"/>
                <a:gd name="connsiteX6" fmla="*/ 1219200 w 2133600"/>
                <a:gd name="connsiteY6" fmla="*/ 838200 h 1371600"/>
                <a:gd name="connsiteX7" fmla="*/ 1371600 w 2133600"/>
                <a:gd name="connsiteY7" fmla="*/ 685800 h 1371600"/>
                <a:gd name="connsiteX8" fmla="*/ 1219200 w 2133600"/>
                <a:gd name="connsiteY8" fmla="*/ 533400 h 1371600"/>
                <a:gd name="connsiteX9" fmla="*/ 533400 w 2133600"/>
                <a:gd name="connsiteY9" fmla="*/ 53340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133600" h="1371600">
                  <a:moveTo>
                    <a:pt x="0" y="0"/>
                  </a:moveTo>
                  <a:lnTo>
                    <a:pt x="1447800" y="0"/>
                  </a:lnTo>
                  <a:lnTo>
                    <a:pt x="2133600" y="685800"/>
                  </a:lnTo>
                  <a:lnTo>
                    <a:pt x="1447800" y="1371600"/>
                  </a:lnTo>
                  <a:lnTo>
                    <a:pt x="0" y="1371600"/>
                  </a:lnTo>
                  <a:lnTo>
                    <a:pt x="533400" y="838200"/>
                  </a:lnTo>
                  <a:lnTo>
                    <a:pt x="1219200" y="838200"/>
                  </a:lnTo>
                  <a:lnTo>
                    <a:pt x="1371600" y="685800"/>
                  </a:lnTo>
                  <a:lnTo>
                    <a:pt x="1219200" y="533400"/>
                  </a:lnTo>
                  <a:lnTo>
                    <a:pt x="533400" y="533400"/>
                  </a:lnTo>
                  <a:close/>
                </a:path>
              </a:pathLst>
            </a:custGeom>
            <a:solidFill>
              <a:srgbClr val="939393"/>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0" name="TextBox 29">
              <a:extLst>
                <a:ext uri="{FF2B5EF4-FFF2-40B4-BE49-F238E27FC236}">
                  <a16:creationId xmlns:a16="http://schemas.microsoft.com/office/drawing/2014/main" id="{42F7BCEB-E4D5-49BB-A46B-F0A6CCF3B8A9}"/>
                </a:ext>
              </a:extLst>
            </p:cNvPr>
            <p:cNvSpPr txBox="1"/>
            <p:nvPr/>
          </p:nvSpPr>
          <p:spPr>
            <a:xfrm>
              <a:off x="8336192" y="3849590"/>
              <a:ext cx="548640" cy="548640"/>
            </a:xfrm>
            <a:prstGeom prst="rect">
              <a:avLst/>
            </a:prstGeom>
            <a:noFill/>
          </p:spPr>
          <p:txBody>
            <a:bodyPr wrap="square" rtlCol="0">
              <a:spAutoFit/>
            </a:bodyPr>
            <a:lstStyle/>
            <a:p>
              <a:pPr algn="ctr" defTabSz="1219170">
                <a:spcBef>
                  <a:spcPct val="20000"/>
                </a:spcBef>
                <a:defRPr/>
              </a:pPr>
              <a:r>
                <a:rPr lang="en-US" sz="2000" dirty="0">
                  <a:solidFill>
                    <a:schemeClr val="bg1"/>
                  </a:solidFill>
                  <a:latin typeface="Bernard MT Condensed" panose="02050806060905020404" pitchFamily="18" charset="0"/>
                </a:rPr>
                <a:t>05</a:t>
              </a:r>
            </a:p>
            <a:p>
              <a:pPr algn="ctr" defTabSz="1219170">
                <a:spcBef>
                  <a:spcPct val="20000"/>
                </a:spcBef>
                <a:defRPr/>
              </a:pPr>
              <a:r>
                <a:rPr lang="en-US" sz="800" b="1" dirty="0">
                  <a:solidFill>
                    <a:schemeClr val="bg1"/>
                  </a:solidFill>
                  <a:latin typeface="Candara" panose="020E0502030303020204" pitchFamily="34" charset="0"/>
                </a:rPr>
                <a:t>OPTION</a:t>
              </a:r>
            </a:p>
          </p:txBody>
        </p:sp>
      </p:grpSp>
      <p:grpSp>
        <p:nvGrpSpPr>
          <p:cNvPr id="33" name="Group 32">
            <a:extLst>
              <a:ext uri="{FF2B5EF4-FFF2-40B4-BE49-F238E27FC236}">
                <a16:creationId xmlns:a16="http://schemas.microsoft.com/office/drawing/2014/main" id="{47EE1366-F301-432B-8457-71BD983BCBDB}"/>
              </a:ext>
            </a:extLst>
          </p:cNvPr>
          <p:cNvGrpSpPr/>
          <p:nvPr/>
        </p:nvGrpSpPr>
        <p:grpSpPr>
          <a:xfrm>
            <a:off x="5638800" y="3428999"/>
            <a:ext cx="2133600" cy="1371600"/>
            <a:chOff x="5638800" y="3428999"/>
            <a:chExt cx="2133600" cy="1371600"/>
          </a:xfrm>
        </p:grpSpPr>
        <p:sp>
          <p:nvSpPr>
            <p:cNvPr id="12" name="Freeform: Shape 11">
              <a:extLst>
                <a:ext uri="{FF2B5EF4-FFF2-40B4-BE49-F238E27FC236}">
                  <a16:creationId xmlns:a16="http://schemas.microsoft.com/office/drawing/2014/main" id="{C9E81B61-427F-4BFE-92C7-187487E6137F}"/>
                </a:ext>
              </a:extLst>
            </p:cNvPr>
            <p:cNvSpPr/>
            <p:nvPr/>
          </p:nvSpPr>
          <p:spPr>
            <a:xfrm>
              <a:off x="5638800" y="3428999"/>
              <a:ext cx="2133600" cy="1371600"/>
            </a:xfrm>
            <a:custGeom>
              <a:avLst/>
              <a:gdLst>
                <a:gd name="connsiteX0" fmla="*/ 0 w 2133600"/>
                <a:gd name="connsiteY0" fmla="*/ 0 h 1371600"/>
                <a:gd name="connsiteX1" fmla="*/ 1447800 w 2133600"/>
                <a:gd name="connsiteY1" fmla="*/ 0 h 1371600"/>
                <a:gd name="connsiteX2" fmla="*/ 2133600 w 2133600"/>
                <a:gd name="connsiteY2" fmla="*/ 685800 h 1371600"/>
                <a:gd name="connsiteX3" fmla="*/ 1447800 w 2133600"/>
                <a:gd name="connsiteY3" fmla="*/ 1371600 h 1371600"/>
                <a:gd name="connsiteX4" fmla="*/ 0 w 2133600"/>
                <a:gd name="connsiteY4" fmla="*/ 1371600 h 1371600"/>
                <a:gd name="connsiteX5" fmla="*/ 533400 w 2133600"/>
                <a:gd name="connsiteY5" fmla="*/ 838200 h 1371600"/>
                <a:gd name="connsiteX6" fmla="*/ 1219200 w 2133600"/>
                <a:gd name="connsiteY6" fmla="*/ 838200 h 1371600"/>
                <a:gd name="connsiteX7" fmla="*/ 1371600 w 2133600"/>
                <a:gd name="connsiteY7" fmla="*/ 685800 h 1371600"/>
                <a:gd name="connsiteX8" fmla="*/ 1219200 w 2133600"/>
                <a:gd name="connsiteY8" fmla="*/ 533400 h 1371600"/>
                <a:gd name="connsiteX9" fmla="*/ 533400 w 2133600"/>
                <a:gd name="connsiteY9" fmla="*/ 53340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133600" h="1371600">
                  <a:moveTo>
                    <a:pt x="0" y="0"/>
                  </a:moveTo>
                  <a:lnTo>
                    <a:pt x="1447800" y="0"/>
                  </a:lnTo>
                  <a:lnTo>
                    <a:pt x="2133600" y="685800"/>
                  </a:lnTo>
                  <a:lnTo>
                    <a:pt x="1447800" y="1371600"/>
                  </a:lnTo>
                  <a:lnTo>
                    <a:pt x="0" y="1371600"/>
                  </a:lnTo>
                  <a:lnTo>
                    <a:pt x="533400" y="838200"/>
                  </a:lnTo>
                  <a:lnTo>
                    <a:pt x="1219200" y="838200"/>
                  </a:lnTo>
                  <a:lnTo>
                    <a:pt x="1371600" y="685800"/>
                  </a:lnTo>
                  <a:lnTo>
                    <a:pt x="1219200" y="533400"/>
                  </a:lnTo>
                  <a:lnTo>
                    <a:pt x="533400" y="533400"/>
                  </a:lnTo>
                  <a:close/>
                </a:path>
              </a:pathLst>
            </a:custGeom>
            <a:solidFill>
              <a:srgbClr val="7A7A7A"/>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9" name="TextBox 28">
              <a:extLst>
                <a:ext uri="{FF2B5EF4-FFF2-40B4-BE49-F238E27FC236}">
                  <a16:creationId xmlns:a16="http://schemas.microsoft.com/office/drawing/2014/main" id="{D0515CD7-7F6A-4CA3-9E19-7BF5303F6A8E}"/>
                </a:ext>
              </a:extLst>
            </p:cNvPr>
            <p:cNvSpPr txBox="1"/>
            <p:nvPr/>
          </p:nvSpPr>
          <p:spPr>
            <a:xfrm>
              <a:off x="6971247" y="3840479"/>
              <a:ext cx="548640" cy="548640"/>
            </a:xfrm>
            <a:prstGeom prst="rect">
              <a:avLst/>
            </a:prstGeom>
            <a:noFill/>
          </p:spPr>
          <p:txBody>
            <a:bodyPr wrap="square" rtlCol="0">
              <a:spAutoFit/>
            </a:bodyPr>
            <a:lstStyle/>
            <a:p>
              <a:pPr algn="ctr" defTabSz="1219170">
                <a:spcBef>
                  <a:spcPct val="20000"/>
                </a:spcBef>
                <a:defRPr/>
              </a:pPr>
              <a:r>
                <a:rPr lang="en-US" sz="2000" dirty="0">
                  <a:solidFill>
                    <a:schemeClr val="bg1"/>
                  </a:solidFill>
                  <a:latin typeface="Bernard MT Condensed" panose="02050806060905020404" pitchFamily="18" charset="0"/>
                </a:rPr>
                <a:t>04</a:t>
              </a:r>
            </a:p>
            <a:p>
              <a:pPr algn="ctr" defTabSz="1219170">
                <a:spcBef>
                  <a:spcPct val="20000"/>
                </a:spcBef>
                <a:defRPr/>
              </a:pPr>
              <a:r>
                <a:rPr lang="en-US" sz="800" b="1" dirty="0">
                  <a:solidFill>
                    <a:schemeClr val="bg1"/>
                  </a:solidFill>
                  <a:latin typeface="Candara" panose="020E0502030303020204" pitchFamily="34" charset="0"/>
                </a:rPr>
                <a:t>OPTION</a:t>
              </a:r>
            </a:p>
          </p:txBody>
        </p:sp>
      </p:grpSp>
      <p:grpSp>
        <p:nvGrpSpPr>
          <p:cNvPr id="34" name="Group 33">
            <a:extLst>
              <a:ext uri="{FF2B5EF4-FFF2-40B4-BE49-F238E27FC236}">
                <a16:creationId xmlns:a16="http://schemas.microsoft.com/office/drawing/2014/main" id="{DD912954-3EF6-4E1B-A1B5-CFA4C7E01E1A}"/>
              </a:ext>
            </a:extLst>
          </p:cNvPr>
          <p:cNvGrpSpPr/>
          <p:nvPr/>
        </p:nvGrpSpPr>
        <p:grpSpPr>
          <a:xfrm>
            <a:off x="4267200" y="3428999"/>
            <a:ext cx="2133600" cy="1371600"/>
            <a:chOff x="4267200" y="3428999"/>
            <a:chExt cx="2133600" cy="1371600"/>
          </a:xfrm>
        </p:grpSpPr>
        <p:sp>
          <p:nvSpPr>
            <p:cNvPr id="13" name="Freeform: Shape 12">
              <a:extLst>
                <a:ext uri="{FF2B5EF4-FFF2-40B4-BE49-F238E27FC236}">
                  <a16:creationId xmlns:a16="http://schemas.microsoft.com/office/drawing/2014/main" id="{20E3481B-053D-41A8-9C56-8153612314B5}"/>
                </a:ext>
              </a:extLst>
            </p:cNvPr>
            <p:cNvSpPr/>
            <p:nvPr/>
          </p:nvSpPr>
          <p:spPr>
            <a:xfrm>
              <a:off x="4267200" y="3428999"/>
              <a:ext cx="2133600" cy="1371600"/>
            </a:xfrm>
            <a:custGeom>
              <a:avLst/>
              <a:gdLst>
                <a:gd name="connsiteX0" fmla="*/ 0 w 2133600"/>
                <a:gd name="connsiteY0" fmla="*/ 0 h 1371600"/>
                <a:gd name="connsiteX1" fmla="*/ 1447800 w 2133600"/>
                <a:gd name="connsiteY1" fmla="*/ 0 h 1371600"/>
                <a:gd name="connsiteX2" fmla="*/ 2133600 w 2133600"/>
                <a:gd name="connsiteY2" fmla="*/ 685800 h 1371600"/>
                <a:gd name="connsiteX3" fmla="*/ 1447800 w 2133600"/>
                <a:gd name="connsiteY3" fmla="*/ 1371600 h 1371600"/>
                <a:gd name="connsiteX4" fmla="*/ 0 w 2133600"/>
                <a:gd name="connsiteY4" fmla="*/ 1371600 h 1371600"/>
                <a:gd name="connsiteX5" fmla="*/ 533400 w 2133600"/>
                <a:gd name="connsiteY5" fmla="*/ 838200 h 1371600"/>
                <a:gd name="connsiteX6" fmla="*/ 1219200 w 2133600"/>
                <a:gd name="connsiteY6" fmla="*/ 838200 h 1371600"/>
                <a:gd name="connsiteX7" fmla="*/ 1371600 w 2133600"/>
                <a:gd name="connsiteY7" fmla="*/ 685800 h 1371600"/>
                <a:gd name="connsiteX8" fmla="*/ 1219200 w 2133600"/>
                <a:gd name="connsiteY8" fmla="*/ 533400 h 1371600"/>
                <a:gd name="connsiteX9" fmla="*/ 533400 w 2133600"/>
                <a:gd name="connsiteY9" fmla="*/ 53340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133600" h="1371600">
                  <a:moveTo>
                    <a:pt x="0" y="0"/>
                  </a:moveTo>
                  <a:lnTo>
                    <a:pt x="1447800" y="0"/>
                  </a:lnTo>
                  <a:lnTo>
                    <a:pt x="2133600" y="685800"/>
                  </a:lnTo>
                  <a:lnTo>
                    <a:pt x="1447800" y="1371600"/>
                  </a:lnTo>
                  <a:lnTo>
                    <a:pt x="0" y="1371600"/>
                  </a:lnTo>
                  <a:lnTo>
                    <a:pt x="533400" y="838200"/>
                  </a:lnTo>
                  <a:lnTo>
                    <a:pt x="1219200" y="838200"/>
                  </a:lnTo>
                  <a:lnTo>
                    <a:pt x="1371600" y="685800"/>
                  </a:lnTo>
                  <a:lnTo>
                    <a:pt x="1219200" y="533400"/>
                  </a:lnTo>
                  <a:lnTo>
                    <a:pt x="533400" y="533400"/>
                  </a:lnTo>
                  <a:close/>
                </a:path>
              </a:pathLst>
            </a:custGeom>
            <a:solidFill>
              <a:srgbClr val="44546B"/>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8" name="TextBox 27">
              <a:extLst>
                <a:ext uri="{FF2B5EF4-FFF2-40B4-BE49-F238E27FC236}">
                  <a16:creationId xmlns:a16="http://schemas.microsoft.com/office/drawing/2014/main" id="{78B3D04A-4BA0-4FEE-AB4C-63BCF5A66846}"/>
                </a:ext>
              </a:extLst>
            </p:cNvPr>
            <p:cNvSpPr txBox="1"/>
            <p:nvPr/>
          </p:nvSpPr>
          <p:spPr>
            <a:xfrm>
              <a:off x="5589225" y="3849590"/>
              <a:ext cx="548640" cy="548640"/>
            </a:xfrm>
            <a:prstGeom prst="rect">
              <a:avLst/>
            </a:prstGeom>
            <a:noFill/>
          </p:spPr>
          <p:txBody>
            <a:bodyPr wrap="square" rtlCol="0">
              <a:spAutoFit/>
            </a:bodyPr>
            <a:lstStyle/>
            <a:p>
              <a:pPr algn="ctr" defTabSz="1219170">
                <a:spcBef>
                  <a:spcPct val="20000"/>
                </a:spcBef>
                <a:defRPr/>
              </a:pPr>
              <a:r>
                <a:rPr lang="en-US" sz="2000" dirty="0">
                  <a:solidFill>
                    <a:schemeClr val="bg1"/>
                  </a:solidFill>
                  <a:latin typeface="Bernard MT Condensed" panose="02050806060905020404" pitchFamily="18" charset="0"/>
                </a:rPr>
                <a:t>03</a:t>
              </a:r>
            </a:p>
            <a:p>
              <a:pPr algn="ctr" defTabSz="1219170">
                <a:spcBef>
                  <a:spcPct val="20000"/>
                </a:spcBef>
                <a:defRPr/>
              </a:pPr>
              <a:r>
                <a:rPr lang="en-US" sz="800" b="1" dirty="0">
                  <a:solidFill>
                    <a:schemeClr val="bg1"/>
                  </a:solidFill>
                  <a:latin typeface="Candara" panose="020E0502030303020204" pitchFamily="34" charset="0"/>
                </a:rPr>
                <a:t>OPTION</a:t>
              </a:r>
            </a:p>
          </p:txBody>
        </p:sp>
      </p:grpSp>
      <p:grpSp>
        <p:nvGrpSpPr>
          <p:cNvPr id="35" name="Group 34">
            <a:extLst>
              <a:ext uri="{FF2B5EF4-FFF2-40B4-BE49-F238E27FC236}">
                <a16:creationId xmlns:a16="http://schemas.microsoft.com/office/drawing/2014/main" id="{67C3C6C8-4D28-46DB-B2BE-0FD8C9B0C01A}"/>
              </a:ext>
            </a:extLst>
          </p:cNvPr>
          <p:cNvGrpSpPr/>
          <p:nvPr/>
        </p:nvGrpSpPr>
        <p:grpSpPr>
          <a:xfrm>
            <a:off x="2895600" y="3428999"/>
            <a:ext cx="2133600" cy="1371600"/>
            <a:chOff x="2895600" y="3428999"/>
            <a:chExt cx="2133600" cy="1371600"/>
          </a:xfrm>
        </p:grpSpPr>
        <p:sp>
          <p:nvSpPr>
            <p:cNvPr id="14" name="Freeform: Shape 13">
              <a:extLst>
                <a:ext uri="{FF2B5EF4-FFF2-40B4-BE49-F238E27FC236}">
                  <a16:creationId xmlns:a16="http://schemas.microsoft.com/office/drawing/2014/main" id="{DF06D052-6A91-4DDA-AF3A-D746E094EB20}"/>
                </a:ext>
              </a:extLst>
            </p:cNvPr>
            <p:cNvSpPr/>
            <p:nvPr/>
          </p:nvSpPr>
          <p:spPr>
            <a:xfrm>
              <a:off x="2895600" y="3428999"/>
              <a:ext cx="2133600" cy="1371600"/>
            </a:xfrm>
            <a:custGeom>
              <a:avLst/>
              <a:gdLst>
                <a:gd name="connsiteX0" fmla="*/ 0 w 2133600"/>
                <a:gd name="connsiteY0" fmla="*/ 0 h 1371600"/>
                <a:gd name="connsiteX1" fmla="*/ 1447800 w 2133600"/>
                <a:gd name="connsiteY1" fmla="*/ 0 h 1371600"/>
                <a:gd name="connsiteX2" fmla="*/ 2133600 w 2133600"/>
                <a:gd name="connsiteY2" fmla="*/ 685800 h 1371600"/>
                <a:gd name="connsiteX3" fmla="*/ 1447800 w 2133600"/>
                <a:gd name="connsiteY3" fmla="*/ 1371600 h 1371600"/>
                <a:gd name="connsiteX4" fmla="*/ 0 w 2133600"/>
                <a:gd name="connsiteY4" fmla="*/ 1371600 h 1371600"/>
                <a:gd name="connsiteX5" fmla="*/ 533400 w 2133600"/>
                <a:gd name="connsiteY5" fmla="*/ 838200 h 1371600"/>
                <a:gd name="connsiteX6" fmla="*/ 1219200 w 2133600"/>
                <a:gd name="connsiteY6" fmla="*/ 838200 h 1371600"/>
                <a:gd name="connsiteX7" fmla="*/ 1371600 w 2133600"/>
                <a:gd name="connsiteY7" fmla="*/ 685800 h 1371600"/>
                <a:gd name="connsiteX8" fmla="*/ 1219200 w 2133600"/>
                <a:gd name="connsiteY8" fmla="*/ 533400 h 1371600"/>
                <a:gd name="connsiteX9" fmla="*/ 533400 w 2133600"/>
                <a:gd name="connsiteY9" fmla="*/ 53340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133600" h="1371600">
                  <a:moveTo>
                    <a:pt x="0" y="0"/>
                  </a:moveTo>
                  <a:lnTo>
                    <a:pt x="1447800" y="0"/>
                  </a:lnTo>
                  <a:lnTo>
                    <a:pt x="2133600" y="685800"/>
                  </a:lnTo>
                  <a:lnTo>
                    <a:pt x="1447800" y="1371600"/>
                  </a:lnTo>
                  <a:lnTo>
                    <a:pt x="0" y="1371600"/>
                  </a:lnTo>
                  <a:lnTo>
                    <a:pt x="533400" y="838200"/>
                  </a:lnTo>
                  <a:lnTo>
                    <a:pt x="1219200" y="838200"/>
                  </a:lnTo>
                  <a:lnTo>
                    <a:pt x="1371600" y="685800"/>
                  </a:lnTo>
                  <a:lnTo>
                    <a:pt x="1219200" y="533400"/>
                  </a:lnTo>
                  <a:lnTo>
                    <a:pt x="533400" y="533400"/>
                  </a:lnTo>
                  <a:close/>
                </a:path>
              </a:pathLst>
            </a:custGeom>
            <a:solidFill>
              <a:srgbClr val="5C9AD3"/>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7" name="TextBox 26">
              <a:extLst>
                <a:ext uri="{FF2B5EF4-FFF2-40B4-BE49-F238E27FC236}">
                  <a16:creationId xmlns:a16="http://schemas.microsoft.com/office/drawing/2014/main" id="{1812FF65-CBB0-4635-B83C-9496B1F627FE}"/>
                </a:ext>
              </a:extLst>
            </p:cNvPr>
            <p:cNvSpPr txBox="1"/>
            <p:nvPr/>
          </p:nvSpPr>
          <p:spPr>
            <a:xfrm>
              <a:off x="4217713" y="3849590"/>
              <a:ext cx="548640" cy="548640"/>
            </a:xfrm>
            <a:prstGeom prst="rect">
              <a:avLst/>
            </a:prstGeom>
            <a:noFill/>
          </p:spPr>
          <p:txBody>
            <a:bodyPr wrap="square" rtlCol="0">
              <a:spAutoFit/>
            </a:bodyPr>
            <a:lstStyle/>
            <a:p>
              <a:pPr algn="ctr" defTabSz="1219170">
                <a:spcBef>
                  <a:spcPct val="20000"/>
                </a:spcBef>
                <a:defRPr/>
              </a:pPr>
              <a:r>
                <a:rPr lang="en-US" sz="2000" dirty="0">
                  <a:solidFill>
                    <a:schemeClr val="bg1"/>
                  </a:solidFill>
                  <a:latin typeface="Bernard MT Condensed" panose="02050806060905020404" pitchFamily="18" charset="0"/>
                </a:rPr>
                <a:t>02</a:t>
              </a:r>
            </a:p>
            <a:p>
              <a:pPr algn="ctr" defTabSz="1219170">
                <a:spcBef>
                  <a:spcPct val="20000"/>
                </a:spcBef>
                <a:defRPr/>
              </a:pPr>
              <a:r>
                <a:rPr lang="en-US" sz="800" b="1" dirty="0">
                  <a:solidFill>
                    <a:schemeClr val="bg1"/>
                  </a:solidFill>
                  <a:latin typeface="Candara" panose="020E0502030303020204" pitchFamily="34" charset="0"/>
                </a:rPr>
                <a:t>OPTION</a:t>
              </a:r>
            </a:p>
          </p:txBody>
        </p:sp>
      </p:grpSp>
      <p:grpSp>
        <p:nvGrpSpPr>
          <p:cNvPr id="36" name="Group 35">
            <a:extLst>
              <a:ext uri="{FF2B5EF4-FFF2-40B4-BE49-F238E27FC236}">
                <a16:creationId xmlns:a16="http://schemas.microsoft.com/office/drawing/2014/main" id="{81398265-6412-4A21-8E72-4AAB6CB25DD6}"/>
              </a:ext>
            </a:extLst>
          </p:cNvPr>
          <p:cNvGrpSpPr/>
          <p:nvPr/>
        </p:nvGrpSpPr>
        <p:grpSpPr>
          <a:xfrm>
            <a:off x="1524000" y="3428999"/>
            <a:ext cx="2133600" cy="1371600"/>
            <a:chOff x="1524000" y="3428999"/>
            <a:chExt cx="2133600" cy="1371600"/>
          </a:xfrm>
        </p:grpSpPr>
        <p:sp>
          <p:nvSpPr>
            <p:cNvPr id="15" name="Freeform: Shape 14">
              <a:extLst>
                <a:ext uri="{FF2B5EF4-FFF2-40B4-BE49-F238E27FC236}">
                  <a16:creationId xmlns:a16="http://schemas.microsoft.com/office/drawing/2014/main" id="{6E9D8C9C-F1F3-4B17-A21D-134D750B0481}"/>
                </a:ext>
              </a:extLst>
            </p:cNvPr>
            <p:cNvSpPr/>
            <p:nvPr/>
          </p:nvSpPr>
          <p:spPr>
            <a:xfrm>
              <a:off x="1524000" y="3428999"/>
              <a:ext cx="2133600" cy="1371600"/>
            </a:xfrm>
            <a:custGeom>
              <a:avLst/>
              <a:gdLst>
                <a:gd name="connsiteX0" fmla="*/ 0 w 2133600"/>
                <a:gd name="connsiteY0" fmla="*/ 0 h 1371600"/>
                <a:gd name="connsiteX1" fmla="*/ 1447800 w 2133600"/>
                <a:gd name="connsiteY1" fmla="*/ 0 h 1371600"/>
                <a:gd name="connsiteX2" fmla="*/ 2133600 w 2133600"/>
                <a:gd name="connsiteY2" fmla="*/ 685800 h 1371600"/>
                <a:gd name="connsiteX3" fmla="*/ 1447800 w 2133600"/>
                <a:gd name="connsiteY3" fmla="*/ 1371600 h 1371600"/>
                <a:gd name="connsiteX4" fmla="*/ 0 w 2133600"/>
                <a:gd name="connsiteY4" fmla="*/ 1371600 h 1371600"/>
                <a:gd name="connsiteX5" fmla="*/ 533400 w 2133600"/>
                <a:gd name="connsiteY5" fmla="*/ 838200 h 1371600"/>
                <a:gd name="connsiteX6" fmla="*/ 1219200 w 2133600"/>
                <a:gd name="connsiteY6" fmla="*/ 838200 h 1371600"/>
                <a:gd name="connsiteX7" fmla="*/ 1371600 w 2133600"/>
                <a:gd name="connsiteY7" fmla="*/ 685800 h 1371600"/>
                <a:gd name="connsiteX8" fmla="*/ 1219200 w 2133600"/>
                <a:gd name="connsiteY8" fmla="*/ 533400 h 1371600"/>
                <a:gd name="connsiteX9" fmla="*/ 533400 w 2133600"/>
                <a:gd name="connsiteY9" fmla="*/ 53340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133600" h="1371600">
                  <a:moveTo>
                    <a:pt x="0" y="0"/>
                  </a:moveTo>
                  <a:lnTo>
                    <a:pt x="1447800" y="0"/>
                  </a:lnTo>
                  <a:lnTo>
                    <a:pt x="2133600" y="685800"/>
                  </a:lnTo>
                  <a:lnTo>
                    <a:pt x="1447800" y="1371600"/>
                  </a:lnTo>
                  <a:lnTo>
                    <a:pt x="0" y="1371600"/>
                  </a:lnTo>
                  <a:lnTo>
                    <a:pt x="533400" y="838200"/>
                  </a:lnTo>
                  <a:lnTo>
                    <a:pt x="1219200" y="838200"/>
                  </a:lnTo>
                  <a:lnTo>
                    <a:pt x="1371600" y="685800"/>
                  </a:lnTo>
                  <a:lnTo>
                    <a:pt x="1219200" y="533400"/>
                  </a:lnTo>
                  <a:lnTo>
                    <a:pt x="533400" y="533400"/>
                  </a:lnTo>
                  <a:close/>
                </a:path>
              </a:pathLst>
            </a:custGeom>
            <a:solidFill>
              <a:srgbClr val="FE4A1E"/>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6" name="TextBox 25">
              <a:extLst>
                <a:ext uri="{FF2B5EF4-FFF2-40B4-BE49-F238E27FC236}">
                  <a16:creationId xmlns:a16="http://schemas.microsoft.com/office/drawing/2014/main" id="{5D15FC8D-4BC6-471E-8F50-F6AC0F19A614}"/>
                </a:ext>
              </a:extLst>
            </p:cNvPr>
            <p:cNvSpPr txBox="1"/>
            <p:nvPr/>
          </p:nvSpPr>
          <p:spPr>
            <a:xfrm>
              <a:off x="2846113" y="3849590"/>
              <a:ext cx="548640" cy="548640"/>
            </a:xfrm>
            <a:prstGeom prst="rect">
              <a:avLst/>
            </a:prstGeom>
            <a:noFill/>
          </p:spPr>
          <p:txBody>
            <a:bodyPr wrap="square" rtlCol="0">
              <a:spAutoFit/>
            </a:bodyPr>
            <a:lstStyle/>
            <a:p>
              <a:pPr algn="ctr" defTabSz="1219170">
                <a:spcBef>
                  <a:spcPct val="20000"/>
                </a:spcBef>
                <a:defRPr/>
              </a:pPr>
              <a:r>
                <a:rPr lang="en-US" sz="2000" dirty="0">
                  <a:solidFill>
                    <a:schemeClr val="bg1"/>
                  </a:solidFill>
                  <a:latin typeface="Bernard MT Condensed" panose="02050806060905020404" pitchFamily="18" charset="0"/>
                </a:rPr>
                <a:t>01</a:t>
              </a:r>
            </a:p>
            <a:p>
              <a:pPr algn="ctr" defTabSz="1219170">
                <a:spcBef>
                  <a:spcPct val="20000"/>
                </a:spcBef>
                <a:defRPr/>
              </a:pPr>
              <a:r>
                <a:rPr lang="en-US" sz="800" b="1" dirty="0">
                  <a:solidFill>
                    <a:schemeClr val="bg1"/>
                  </a:solidFill>
                  <a:latin typeface="Candara" panose="020E0502030303020204" pitchFamily="34" charset="0"/>
                </a:rPr>
                <a:t>OPTION</a:t>
              </a:r>
            </a:p>
          </p:txBody>
        </p:sp>
      </p:grpSp>
      <p:pic>
        <p:nvPicPr>
          <p:cNvPr id="37" name="Picture 36">
            <a:hlinkClick r:id="rId2"/>
            <a:extLst>
              <a:ext uri="{FF2B5EF4-FFF2-40B4-BE49-F238E27FC236}">
                <a16:creationId xmlns:a16="http://schemas.microsoft.com/office/drawing/2014/main" id="{B9C32912-4EE7-4E8B-BF02-C06E5B1E5C8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105791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wipe(right)">
                                      <p:cBhvr>
                                        <p:cTn id="7" dur="1000"/>
                                        <p:tgtEl>
                                          <p:spTgt spid="22"/>
                                        </p:tgtEl>
                                      </p:cBhvr>
                                    </p:animEffect>
                                  </p:childTnLst>
                                </p:cTn>
                              </p:par>
                            </p:childTnLst>
                          </p:cTn>
                        </p:par>
                        <p:par>
                          <p:cTn id="8" fill="hold">
                            <p:stCondLst>
                              <p:cond delay="1000"/>
                            </p:stCondLst>
                            <p:childTnLst>
                              <p:par>
                                <p:cTn id="9" presetID="22" presetClass="entr" presetSubtype="8" fill="hold" nodeType="afterEffect">
                                  <p:stCondLst>
                                    <p:cond delay="0"/>
                                  </p:stCondLst>
                                  <p:childTnLst>
                                    <p:set>
                                      <p:cBhvr>
                                        <p:cTn id="10" dur="1" fill="hold">
                                          <p:stCondLst>
                                            <p:cond delay="0"/>
                                          </p:stCondLst>
                                        </p:cTn>
                                        <p:tgtEl>
                                          <p:spTgt spid="36"/>
                                        </p:tgtEl>
                                        <p:attrNameLst>
                                          <p:attrName>style.visibility</p:attrName>
                                        </p:attrNameLst>
                                      </p:cBhvr>
                                      <p:to>
                                        <p:strVal val="visible"/>
                                      </p:to>
                                    </p:set>
                                    <p:animEffect transition="in" filter="wipe(left)">
                                      <p:cBhvr>
                                        <p:cTn id="11" dur="750"/>
                                        <p:tgtEl>
                                          <p:spTgt spid="36"/>
                                        </p:tgtEl>
                                      </p:cBhvr>
                                    </p:animEffect>
                                  </p:childTnLst>
                                </p:cTn>
                              </p:par>
                            </p:childTnLst>
                          </p:cTn>
                        </p:par>
                        <p:par>
                          <p:cTn id="12" fill="hold">
                            <p:stCondLst>
                              <p:cond delay="1750"/>
                            </p:stCondLst>
                            <p:childTnLst>
                              <p:par>
                                <p:cTn id="13" presetID="42" presetClass="entr" presetSubtype="0" fill="hold" grpId="0" nodeType="afterEffect">
                                  <p:stCondLst>
                                    <p:cond delay="0"/>
                                  </p:stCondLst>
                                  <p:childTnLst>
                                    <p:set>
                                      <p:cBhvr>
                                        <p:cTn id="14" dur="1" fill="hold">
                                          <p:stCondLst>
                                            <p:cond delay="0"/>
                                          </p:stCondLst>
                                        </p:cTn>
                                        <p:tgtEl>
                                          <p:spTgt spid="16"/>
                                        </p:tgtEl>
                                        <p:attrNameLst>
                                          <p:attrName>style.visibility</p:attrName>
                                        </p:attrNameLst>
                                      </p:cBhvr>
                                      <p:to>
                                        <p:strVal val="visible"/>
                                      </p:to>
                                    </p:set>
                                    <p:animEffect transition="in" filter="fade">
                                      <p:cBhvr>
                                        <p:cTn id="15" dur="1000"/>
                                        <p:tgtEl>
                                          <p:spTgt spid="16"/>
                                        </p:tgtEl>
                                      </p:cBhvr>
                                    </p:animEffect>
                                    <p:anim calcmode="lin" valueType="num">
                                      <p:cBhvr>
                                        <p:cTn id="16" dur="1000" fill="hold"/>
                                        <p:tgtEl>
                                          <p:spTgt spid="16"/>
                                        </p:tgtEl>
                                        <p:attrNameLst>
                                          <p:attrName>ppt_x</p:attrName>
                                        </p:attrNameLst>
                                      </p:cBhvr>
                                      <p:tavLst>
                                        <p:tav tm="0">
                                          <p:val>
                                            <p:strVal val="#ppt_x"/>
                                          </p:val>
                                        </p:tav>
                                        <p:tav tm="100000">
                                          <p:val>
                                            <p:strVal val="#ppt_x"/>
                                          </p:val>
                                        </p:tav>
                                      </p:tavLst>
                                    </p:anim>
                                    <p:anim calcmode="lin" valueType="num">
                                      <p:cBhvr>
                                        <p:cTn id="17" dur="1000" fill="hold"/>
                                        <p:tgtEl>
                                          <p:spTgt spid="16"/>
                                        </p:tgtEl>
                                        <p:attrNameLst>
                                          <p:attrName>ppt_y</p:attrName>
                                        </p:attrNameLst>
                                      </p:cBhvr>
                                      <p:tavLst>
                                        <p:tav tm="0">
                                          <p:val>
                                            <p:strVal val="#ppt_y+.1"/>
                                          </p:val>
                                        </p:tav>
                                        <p:tav tm="100000">
                                          <p:val>
                                            <p:strVal val="#ppt_y"/>
                                          </p:val>
                                        </p:tav>
                                      </p:tavLst>
                                    </p:anim>
                                  </p:childTnLst>
                                </p:cTn>
                              </p:par>
                            </p:childTnLst>
                          </p:cTn>
                        </p:par>
                        <p:par>
                          <p:cTn id="18" fill="hold">
                            <p:stCondLst>
                              <p:cond delay="2750"/>
                            </p:stCondLst>
                            <p:childTnLst>
                              <p:par>
                                <p:cTn id="19" presetID="22" presetClass="entr" presetSubtype="8" fill="hold" nodeType="afterEffect">
                                  <p:stCondLst>
                                    <p:cond delay="0"/>
                                  </p:stCondLst>
                                  <p:childTnLst>
                                    <p:set>
                                      <p:cBhvr>
                                        <p:cTn id="20" dur="1" fill="hold">
                                          <p:stCondLst>
                                            <p:cond delay="0"/>
                                          </p:stCondLst>
                                        </p:cTn>
                                        <p:tgtEl>
                                          <p:spTgt spid="35"/>
                                        </p:tgtEl>
                                        <p:attrNameLst>
                                          <p:attrName>style.visibility</p:attrName>
                                        </p:attrNameLst>
                                      </p:cBhvr>
                                      <p:to>
                                        <p:strVal val="visible"/>
                                      </p:to>
                                    </p:set>
                                    <p:animEffect transition="in" filter="wipe(left)">
                                      <p:cBhvr>
                                        <p:cTn id="21" dur="750"/>
                                        <p:tgtEl>
                                          <p:spTgt spid="35"/>
                                        </p:tgtEl>
                                      </p:cBhvr>
                                    </p:animEffect>
                                  </p:childTnLst>
                                </p:cTn>
                              </p:par>
                            </p:childTnLst>
                          </p:cTn>
                        </p:par>
                        <p:par>
                          <p:cTn id="22" fill="hold">
                            <p:stCondLst>
                              <p:cond delay="3500"/>
                            </p:stCondLst>
                            <p:childTnLst>
                              <p:par>
                                <p:cTn id="23" presetID="47" presetClass="entr" presetSubtype="0" fill="hold" grpId="0" nodeType="afterEffect">
                                  <p:stCondLst>
                                    <p:cond delay="0"/>
                                  </p:stCondLst>
                                  <p:childTnLst>
                                    <p:set>
                                      <p:cBhvr>
                                        <p:cTn id="24" dur="1" fill="hold">
                                          <p:stCondLst>
                                            <p:cond delay="0"/>
                                          </p:stCondLst>
                                        </p:cTn>
                                        <p:tgtEl>
                                          <p:spTgt spid="17"/>
                                        </p:tgtEl>
                                        <p:attrNameLst>
                                          <p:attrName>style.visibility</p:attrName>
                                        </p:attrNameLst>
                                      </p:cBhvr>
                                      <p:to>
                                        <p:strVal val="visible"/>
                                      </p:to>
                                    </p:set>
                                    <p:animEffect transition="in" filter="fade">
                                      <p:cBhvr>
                                        <p:cTn id="25" dur="1000"/>
                                        <p:tgtEl>
                                          <p:spTgt spid="17"/>
                                        </p:tgtEl>
                                      </p:cBhvr>
                                    </p:animEffect>
                                    <p:anim calcmode="lin" valueType="num">
                                      <p:cBhvr>
                                        <p:cTn id="26" dur="1000" fill="hold"/>
                                        <p:tgtEl>
                                          <p:spTgt spid="17"/>
                                        </p:tgtEl>
                                        <p:attrNameLst>
                                          <p:attrName>ppt_x</p:attrName>
                                        </p:attrNameLst>
                                      </p:cBhvr>
                                      <p:tavLst>
                                        <p:tav tm="0">
                                          <p:val>
                                            <p:strVal val="#ppt_x"/>
                                          </p:val>
                                        </p:tav>
                                        <p:tav tm="100000">
                                          <p:val>
                                            <p:strVal val="#ppt_x"/>
                                          </p:val>
                                        </p:tav>
                                      </p:tavLst>
                                    </p:anim>
                                    <p:anim calcmode="lin" valueType="num">
                                      <p:cBhvr>
                                        <p:cTn id="27" dur="1000" fill="hold"/>
                                        <p:tgtEl>
                                          <p:spTgt spid="17"/>
                                        </p:tgtEl>
                                        <p:attrNameLst>
                                          <p:attrName>ppt_y</p:attrName>
                                        </p:attrNameLst>
                                      </p:cBhvr>
                                      <p:tavLst>
                                        <p:tav tm="0">
                                          <p:val>
                                            <p:strVal val="#ppt_y-.1"/>
                                          </p:val>
                                        </p:tav>
                                        <p:tav tm="100000">
                                          <p:val>
                                            <p:strVal val="#ppt_y"/>
                                          </p:val>
                                        </p:tav>
                                      </p:tavLst>
                                    </p:anim>
                                  </p:childTnLst>
                                </p:cTn>
                              </p:par>
                            </p:childTnLst>
                          </p:cTn>
                        </p:par>
                        <p:par>
                          <p:cTn id="28" fill="hold">
                            <p:stCondLst>
                              <p:cond delay="4500"/>
                            </p:stCondLst>
                            <p:childTnLst>
                              <p:par>
                                <p:cTn id="29" presetID="22" presetClass="entr" presetSubtype="8" fill="hold" nodeType="afterEffect">
                                  <p:stCondLst>
                                    <p:cond delay="0"/>
                                  </p:stCondLst>
                                  <p:childTnLst>
                                    <p:set>
                                      <p:cBhvr>
                                        <p:cTn id="30" dur="1" fill="hold">
                                          <p:stCondLst>
                                            <p:cond delay="0"/>
                                          </p:stCondLst>
                                        </p:cTn>
                                        <p:tgtEl>
                                          <p:spTgt spid="34"/>
                                        </p:tgtEl>
                                        <p:attrNameLst>
                                          <p:attrName>style.visibility</p:attrName>
                                        </p:attrNameLst>
                                      </p:cBhvr>
                                      <p:to>
                                        <p:strVal val="visible"/>
                                      </p:to>
                                    </p:set>
                                    <p:animEffect transition="in" filter="wipe(left)">
                                      <p:cBhvr>
                                        <p:cTn id="31" dur="750"/>
                                        <p:tgtEl>
                                          <p:spTgt spid="34"/>
                                        </p:tgtEl>
                                      </p:cBhvr>
                                    </p:animEffect>
                                  </p:childTnLst>
                                </p:cTn>
                              </p:par>
                            </p:childTnLst>
                          </p:cTn>
                        </p:par>
                        <p:par>
                          <p:cTn id="32" fill="hold">
                            <p:stCondLst>
                              <p:cond delay="5250"/>
                            </p:stCondLst>
                            <p:childTnLst>
                              <p:par>
                                <p:cTn id="33" presetID="42" presetClass="entr" presetSubtype="0" fill="hold" grpId="0" nodeType="afterEffect">
                                  <p:stCondLst>
                                    <p:cond delay="0"/>
                                  </p:stCondLst>
                                  <p:childTnLst>
                                    <p:set>
                                      <p:cBhvr>
                                        <p:cTn id="34" dur="1" fill="hold">
                                          <p:stCondLst>
                                            <p:cond delay="0"/>
                                          </p:stCondLst>
                                        </p:cTn>
                                        <p:tgtEl>
                                          <p:spTgt spid="18"/>
                                        </p:tgtEl>
                                        <p:attrNameLst>
                                          <p:attrName>style.visibility</p:attrName>
                                        </p:attrNameLst>
                                      </p:cBhvr>
                                      <p:to>
                                        <p:strVal val="visible"/>
                                      </p:to>
                                    </p:set>
                                    <p:animEffect transition="in" filter="fade">
                                      <p:cBhvr>
                                        <p:cTn id="35" dur="1000"/>
                                        <p:tgtEl>
                                          <p:spTgt spid="18"/>
                                        </p:tgtEl>
                                      </p:cBhvr>
                                    </p:animEffect>
                                    <p:anim calcmode="lin" valueType="num">
                                      <p:cBhvr>
                                        <p:cTn id="36" dur="1000" fill="hold"/>
                                        <p:tgtEl>
                                          <p:spTgt spid="18"/>
                                        </p:tgtEl>
                                        <p:attrNameLst>
                                          <p:attrName>ppt_x</p:attrName>
                                        </p:attrNameLst>
                                      </p:cBhvr>
                                      <p:tavLst>
                                        <p:tav tm="0">
                                          <p:val>
                                            <p:strVal val="#ppt_x"/>
                                          </p:val>
                                        </p:tav>
                                        <p:tav tm="100000">
                                          <p:val>
                                            <p:strVal val="#ppt_x"/>
                                          </p:val>
                                        </p:tav>
                                      </p:tavLst>
                                    </p:anim>
                                    <p:anim calcmode="lin" valueType="num">
                                      <p:cBhvr>
                                        <p:cTn id="37" dur="1000" fill="hold"/>
                                        <p:tgtEl>
                                          <p:spTgt spid="18"/>
                                        </p:tgtEl>
                                        <p:attrNameLst>
                                          <p:attrName>ppt_y</p:attrName>
                                        </p:attrNameLst>
                                      </p:cBhvr>
                                      <p:tavLst>
                                        <p:tav tm="0">
                                          <p:val>
                                            <p:strVal val="#ppt_y+.1"/>
                                          </p:val>
                                        </p:tav>
                                        <p:tav tm="100000">
                                          <p:val>
                                            <p:strVal val="#ppt_y"/>
                                          </p:val>
                                        </p:tav>
                                      </p:tavLst>
                                    </p:anim>
                                  </p:childTnLst>
                                </p:cTn>
                              </p:par>
                            </p:childTnLst>
                          </p:cTn>
                        </p:par>
                        <p:par>
                          <p:cTn id="38" fill="hold">
                            <p:stCondLst>
                              <p:cond delay="6250"/>
                            </p:stCondLst>
                            <p:childTnLst>
                              <p:par>
                                <p:cTn id="39" presetID="22" presetClass="entr" presetSubtype="8" fill="hold" nodeType="afterEffect">
                                  <p:stCondLst>
                                    <p:cond delay="0"/>
                                  </p:stCondLst>
                                  <p:childTnLst>
                                    <p:set>
                                      <p:cBhvr>
                                        <p:cTn id="40" dur="1" fill="hold">
                                          <p:stCondLst>
                                            <p:cond delay="0"/>
                                          </p:stCondLst>
                                        </p:cTn>
                                        <p:tgtEl>
                                          <p:spTgt spid="33"/>
                                        </p:tgtEl>
                                        <p:attrNameLst>
                                          <p:attrName>style.visibility</p:attrName>
                                        </p:attrNameLst>
                                      </p:cBhvr>
                                      <p:to>
                                        <p:strVal val="visible"/>
                                      </p:to>
                                    </p:set>
                                    <p:animEffect transition="in" filter="wipe(left)">
                                      <p:cBhvr>
                                        <p:cTn id="41" dur="750"/>
                                        <p:tgtEl>
                                          <p:spTgt spid="33"/>
                                        </p:tgtEl>
                                      </p:cBhvr>
                                    </p:animEffect>
                                  </p:childTnLst>
                                </p:cTn>
                              </p:par>
                            </p:childTnLst>
                          </p:cTn>
                        </p:par>
                        <p:par>
                          <p:cTn id="42" fill="hold">
                            <p:stCondLst>
                              <p:cond delay="7000"/>
                            </p:stCondLst>
                            <p:childTnLst>
                              <p:par>
                                <p:cTn id="43" presetID="47" presetClass="entr" presetSubtype="0" fill="hold" grpId="0" nodeType="afterEffect">
                                  <p:stCondLst>
                                    <p:cond delay="0"/>
                                  </p:stCondLst>
                                  <p:childTnLst>
                                    <p:set>
                                      <p:cBhvr>
                                        <p:cTn id="44" dur="1" fill="hold">
                                          <p:stCondLst>
                                            <p:cond delay="0"/>
                                          </p:stCondLst>
                                        </p:cTn>
                                        <p:tgtEl>
                                          <p:spTgt spid="20"/>
                                        </p:tgtEl>
                                        <p:attrNameLst>
                                          <p:attrName>style.visibility</p:attrName>
                                        </p:attrNameLst>
                                      </p:cBhvr>
                                      <p:to>
                                        <p:strVal val="visible"/>
                                      </p:to>
                                    </p:set>
                                    <p:animEffect transition="in" filter="fade">
                                      <p:cBhvr>
                                        <p:cTn id="45" dur="1000"/>
                                        <p:tgtEl>
                                          <p:spTgt spid="20"/>
                                        </p:tgtEl>
                                      </p:cBhvr>
                                    </p:animEffect>
                                    <p:anim calcmode="lin" valueType="num">
                                      <p:cBhvr>
                                        <p:cTn id="46" dur="1000" fill="hold"/>
                                        <p:tgtEl>
                                          <p:spTgt spid="20"/>
                                        </p:tgtEl>
                                        <p:attrNameLst>
                                          <p:attrName>ppt_x</p:attrName>
                                        </p:attrNameLst>
                                      </p:cBhvr>
                                      <p:tavLst>
                                        <p:tav tm="0">
                                          <p:val>
                                            <p:strVal val="#ppt_x"/>
                                          </p:val>
                                        </p:tav>
                                        <p:tav tm="100000">
                                          <p:val>
                                            <p:strVal val="#ppt_x"/>
                                          </p:val>
                                        </p:tav>
                                      </p:tavLst>
                                    </p:anim>
                                    <p:anim calcmode="lin" valueType="num">
                                      <p:cBhvr>
                                        <p:cTn id="47" dur="1000" fill="hold"/>
                                        <p:tgtEl>
                                          <p:spTgt spid="20"/>
                                        </p:tgtEl>
                                        <p:attrNameLst>
                                          <p:attrName>ppt_y</p:attrName>
                                        </p:attrNameLst>
                                      </p:cBhvr>
                                      <p:tavLst>
                                        <p:tav tm="0">
                                          <p:val>
                                            <p:strVal val="#ppt_y-.1"/>
                                          </p:val>
                                        </p:tav>
                                        <p:tav tm="100000">
                                          <p:val>
                                            <p:strVal val="#ppt_y"/>
                                          </p:val>
                                        </p:tav>
                                      </p:tavLst>
                                    </p:anim>
                                  </p:childTnLst>
                                </p:cTn>
                              </p:par>
                            </p:childTnLst>
                          </p:cTn>
                        </p:par>
                        <p:par>
                          <p:cTn id="48" fill="hold">
                            <p:stCondLst>
                              <p:cond delay="8000"/>
                            </p:stCondLst>
                            <p:childTnLst>
                              <p:par>
                                <p:cTn id="49" presetID="22" presetClass="entr" presetSubtype="8" fill="hold" nodeType="afterEffect">
                                  <p:stCondLst>
                                    <p:cond delay="0"/>
                                  </p:stCondLst>
                                  <p:childTnLst>
                                    <p:set>
                                      <p:cBhvr>
                                        <p:cTn id="50" dur="1" fill="hold">
                                          <p:stCondLst>
                                            <p:cond delay="0"/>
                                          </p:stCondLst>
                                        </p:cTn>
                                        <p:tgtEl>
                                          <p:spTgt spid="32"/>
                                        </p:tgtEl>
                                        <p:attrNameLst>
                                          <p:attrName>style.visibility</p:attrName>
                                        </p:attrNameLst>
                                      </p:cBhvr>
                                      <p:to>
                                        <p:strVal val="visible"/>
                                      </p:to>
                                    </p:set>
                                    <p:animEffect transition="in" filter="wipe(left)">
                                      <p:cBhvr>
                                        <p:cTn id="51" dur="750"/>
                                        <p:tgtEl>
                                          <p:spTgt spid="32"/>
                                        </p:tgtEl>
                                      </p:cBhvr>
                                    </p:animEffect>
                                  </p:childTnLst>
                                </p:cTn>
                              </p:par>
                            </p:childTnLst>
                          </p:cTn>
                        </p:par>
                        <p:par>
                          <p:cTn id="52" fill="hold">
                            <p:stCondLst>
                              <p:cond delay="8750"/>
                            </p:stCondLst>
                            <p:childTnLst>
                              <p:par>
                                <p:cTn id="53" presetID="42" presetClass="entr" presetSubtype="0" fill="hold" grpId="0" nodeType="afterEffect">
                                  <p:stCondLst>
                                    <p:cond delay="0"/>
                                  </p:stCondLst>
                                  <p:childTnLst>
                                    <p:set>
                                      <p:cBhvr>
                                        <p:cTn id="54" dur="1" fill="hold">
                                          <p:stCondLst>
                                            <p:cond delay="0"/>
                                          </p:stCondLst>
                                        </p:cTn>
                                        <p:tgtEl>
                                          <p:spTgt spid="19"/>
                                        </p:tgtEl>
                                        <p:attrNameLst>
                                          <p:attrName>style.visibility</p:attrName>
                                        </p:attrNameLst>
                                      </p:cBhvr>
                                      <p:to>
                                        <p:strVal val="visible"/>
                                      </p:to>
                                    </p:set>
                                    <p:animEffect transition="in" filter="fade">
                                      <p:cBhvr>
                                        <p:cTn id="55" dur="1000"/>
                                        <p:tgtEl>
                                          <p:spTgt spid="19"/>
                                        </p:tgtEl>
                                      </p:cBhvr>
                                    </p:animEffect>
                                    <p:anim calcmode="lin" valueType="num">
                                      <p:cBhvr>
                                        <p:cTn id="56" dur="1000" fill="hold"/>
                                        <p:tgtEl>
                                          <p:spTgt spid="19"/>
                                        </p:tgtEl>
                                        <p:attrNameLst>
                                          <p:attrName>ppt_x</p:attrName>
                                        </p:attrNameLst>
                                      </p:cBhvr>
                                      <p:tavLst>
                                        <p:tav tm="0">
                                          <p:val>
                                            <p:strVal val="#ppt_x"/>
                                          </p:val>
                                        </p:tav>
                                        <p:tav tm="100000">
                                          <p:val>
                                            <p:strVal val="#ppt_x"/>
                                          </p:val>
                                        </p:tav>
                                      </p:tavLst>
                                    </p:anim>
                                    <p:anim calcmode="lin" valueType="num">
                                      <p:cBhvr>
                                        <p:cTn id="57" dur="1000" fill="hold"/>
                                        <p:tgtEl>
                                          <p:spTgt spid="19"/>
                                        </p:tgtEl>
                                        <p:attrNameLst>
                                          <p:attrName>ppt_y</p:attrName>
                                        </p:attrNameLst>
                                      </p:cBhvr>
                                      <p:tavLst>
                                        <p:tav tm="0">
                                          <p:val>
                                            <p:strVal val="#ppt_y+.1"/>
                                          </p:val>
                                        </p:tav>
                                        <p:tav tm="100000">
                                          <p:val>
                                            <p:strVal val="#ppt_y"/>
                                          </p:val>
                                        </p:tav>
                                      </p:tavLst>
                                    </p:anim>
                                  </p:childTnLst>
                                </p:cTn>
                              </p:par>
                            </p:childTnLst>
                          </p:cTn>
                        </p:par>
                        <p:par>
                          <p:cTn id="58" fill="hold">
                            <p:stCondLst>
                              <p:cond delay="9750"/>
                            </p:stCondLst>
                            <p:childTnLst>
                              <p:par>
                                <p:cTn id="59" presetID="22" presetClass="entr" presetSubtype="8" fill="hold" nodeType="afterEffect">
                                  <p:stCondLst>
                                    <p:cond delay="0"/>
                                  </p:stCondLst>
                                  <p:childTnLst>
                                    <p:set>
                                      <p:cBhvr>
                                        <p:cTn id="60" dur="1" fill="hold">
                                          <p:stCondLst>
                                            <p:cond delay="0"/>
                                          </p:stCondLst>
                                        </p:cTn>
                                        <p:tgtEl>
                                          <p:spTgt spid="4"/>
                                        </p:tgtEl>
                                        <p:attrNameLst>
                                          <p:attrName>style.visibility</p:attrName>
                                        </p:attrNameLst>
                                      </p:cBhvr>
                                      <p:to>
                                        <p:strVal val="visible"/>
                                      </p:to>
                                    </p:set>
                                    <p:animEffect transition="in" filter="wipe(left)">
                                      <p:cBhvr>
                                        <p:cTn id="61" dur="750"/>
                                        <p:tgtEl>
                                          <p:spTgt spid="4"/>
                                        </p:tgtEl>
                                      </p:cBhvr>
                                    </p:animEffect>
                                  </p:childTnLst>
                                </p:cTn>
                              </p:par>
                            </p:childTnLst>
                          </p:cTn>
                        </p:par>
                        <p:par>
                          <p:cTn id="62" fill="hold">
                            <p:stCondLst>
                              <p:cond delay="10500"/>
                            </p:stCondLst>
                            <p:childTnLst>
                              <p:par>
                                <p:cTn id="63" presetID="47" presetClass="entr" presetSubtype="0" fill="hold" grpId="0" nodeType="afterEffect">
                                  <p:stCondLst>
                                    <p:cond delay="0"/>
                                  </p:stCondLst>
                                  <p:childTnLst>
                                    <p:set>
                                      <p:cBhvr>
                                        <p:cTn id="64" dur="1" fill="hold">
                                          <p:stCondLst>
                                            <p:cond delay="0"/>
                                          </p:stCondLst>
                                        </p:cTn>
                                        <p:tgtEl>
                                          <p:spTgt spid="21"/>
                                        </p:tgtEl>
                                        <p:attrNameLst>
                                          <p:attrName>style.visibility</p:attrName>
                                        </p:attrNameLst>
                                      </p:cBhvr>
                                      <p:to>
                                        <p:strVal val="visible"/>
                                      </p:to>
                                    </p:set>
                                    <p:animEffect transition="in" filter="fade">
                                      <p:cBhvr>
                                        <p:cTn id="65" dur="1000"/>
                                        <p:tgtEl>
                                          <p:spTgt spid="21"/>
                                        </p:tgtEl>
                                      </p:cBhvr>
                                    </p:animEffect>
                                    <p:anim calcmode="lin" valueType="num">
                                      <p:cBhvr>
                                        <p:cTn id="66" dur="1000" fill="hold"/>
                                        <p:tgtEl>
                                          <p:spTgt spid="21"/>
                                        </p:tgtEl>
                                        <p:attrNameLst>
                                          <p:attrName>ppt_x</p:attrName>
                                        </p:attrNameLst>
                                      </p:cBhvr>
                                      <p:tavLst>
                                        <p:tav tm="0">
                                          <p:val>
                                            <p:strVal val="#ppt_x"/>
                                          </p:val>
                                        </p:tav>
                                        <p:tav tm="100000">
                                          <p:val>
                                            <p:strVal val="#ppt_x"/>
                                          </p:val>
                                        </p:tav>
                                      </p:tavLst>
                                    </p:anim>
                                    <p:anim calcmode="lin" valueType="num">
                                      <p:cBhvr>
                                        <p:cTn id="67" dur="1000" fill="hold"/>
                                        <p:tgtEl>
                                          <p:spTgt spid="2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17" grpId="0"/>
      <p:bldP spid="18" grpId="0"/>
      <p:bldP spid="19" grpId="0"/>
      <p:bldP spid="20" grpId="0"/>
      <p:bldP spid="21" grpId="0"/>
      <p:bldP spid="22"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1536</TotalTime>
  <Words>1432</Words>
  <Application>Microsoft Office PowerPoint</Application>
  <PresentationFormat>Widescreen</PresentationFormat>
  <Paragraphs>84</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309</cp:revision>
  <dcterms:created xsi:type="dcterms:W3CDTF">2016-09-28T22:08:47Z</dcterms:created>
  <dcterms:modified xsi:type="dcterms:W3CDTF">2018-12-22T21:17:42Z</dcterms:modified>
</cp:coreProperties>
</file>