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96"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09230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5BA7142B-A850-44CD-AD01-F1F2B775DA57}"/>
              </a:ext>
            </a:extLst>
          </p:cNvPr>
          <p:cNvGrpSpPr/>
          <p:nvPr/>
        </p:nvGrpSpPr>
        <p:grpSpPr>
          <a:xfrm>
            <a:off x="5883112" y="2971800"/>
            <a:ext cx="5486400" cy="2971800"/>
            <a:chOff x="7726680" y="1490472"/>
            <a:chExt cx="3657600" cy="3790436"/>
          </a:xfrm>
        </p:grpSpPr>
        <p:cxnSp>
          <p:nvCxnSpPr>
            <p:cNvPr id="10" name="Straight Connector 9">
              <a:extLst>
                <a:ext uri="{FF2B5EF4-FFF2-40B4-BE49-F238E27FC236}">
                  <a16:creationId xmlns:a16="http://schemas.microsoft.com/office/drawing/2014/main" id="{140FBD2E-1E0E-4096-9FE6-0D47D0A37434}"/>
                </a:ext>
              </a:extLst>
            </p:cNvPr>
            <p:cNvCxnSpPr>
              <a:cxnSpLocks/>
            </p:cNvCxnSpPr>
            <p:nvPr/>
          </p:nvCxnSpPr>
          <p:spPr>
            <a:xfrm>
              <a:off x="7726680" y="317296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1DEE547-C04B-4A97-81E7-B99FA6B781D9}"/>
                </a:ext>
              </a:extLst>
            </p:cNvPr>
            <p:cNvCxnSpPr>
              <a:cxnSpLocks/>
            </p:cNvCxnSpPr>
            <p:nvPr/>
          </p:nvCxnSpPr>
          <p:spPr>
            <a:xfrm>
              <a:off x="7726680" y="443484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94A57A5-588A-480E-A3A9-C8B7737D1668}"/>
                </a:ext>
              </a:extLst>
            </p:cNvPr>
            <p:cNvCxnSpPr>
              <a:cxnSpLocks/>
            </p:cNvCxnSpPr>
            <p:nvPr/>
          </p:nvCxnSpPr>
          <p:spPr>
            <a:xfrm>
              <a:off x="7726680" y="527608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E1EF71D-F54B-428E-ADEB-122A165D0E55}"/>
                </a:ext>
              </a:extLst>
            </p:cNvPr>
            <p:cNvCxnSpPr>
              <a:cxnSpLocks/>
            </p:cNvCxnSpPr>
            <p:nvPr/>
          </p:nvCxnSpPr>
          <p:spPr>
            <a:xfrm>
              <a:off x="7726680" y="485546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B98CC2D-05CA-4D00-8CB7-EA77D1E3A2DD}"/>
                </a:ext>
              </a:extLst>
            </p:cNvPr>
            <p:cNvCxnSpPr>
              <a:cxnSpLocks/>
            </p:cNvCxnSpPr>
            <p:nvPr/>
          </p:nvCxnSpPr>
          <p:spPr>
            <a:xfrm>
              <a:off x="7726680" y="359359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41C409F-AFCC-4BCD-81DB-8E339BD24A67}"/>
                </a:ext>
              </a:extLst>
            </p:cNvPr>
            <p:cNvCxnSpPr>
              <a:cxnSpLocks/>
            </p:cNvCxnSpPr>
            <p:nvPr/>
          </p:nvCxnSpPr>
          <p:spPr>
            <a:xfrm>
              <a:off x="7726680" y="401421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4B8B411-B2D4-409B-9146-2A20A9E2C40F}"/>
                </a:ext>
              </a:extLst>
            </p:cNvPr>
            <p:cNvCxnSpPr>
              <a:cxnSpLocks/>
            </p:cNvCxnSpPr>
            <p:nvPr/>
          </p:nvCxnSpPr>
          <p:spPr>
            <a:xfrm>
              <a:off x="7726680" y="275234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A14AB287-F58E-4EE3-AA4D-52F8A0317323}"/>
                </a:ext>
              </a:extLst>
            </p:cNvPr>
            <p:cNvCxnSpPr>
              <a:cxnSpLocks/>
            </p:cNvCxnSpPr>
            <p:nvPr/>
          </p:nvCxnSpPr>
          <p:spPr>
            <a:xfrm>
              <a:off x="7726680" y="233172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671C962-578F-40A0-B83C-6836A2BCBC99}"/>
                </a:ext>
              </a:extLst>
            </p:cNvPr>
            <p:cNvCxnSpPr>
              <a:cxnSpLocks/>
            </p:cNvCxnSpPr>
            <p:nvPr/>
          </p:nvCxnSpPr>
          <p:spPr>
            <a:xfrm>
              <a:off x="7726680" y="191109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6101E937-53F9-4E97-A489-EB12E4144BE6}"/>
                </a:ext>
              </a:extLst>
            </p:cNvPr>
            <p:cNvCxnSpPr>
              <a:cxnSpLocks/>
            </p:cNvCxnSpPr>
            <p:nvPr/>
          </p:nvCxnSpPr>
          <p:spPr>
            <a:xfrm>
              <a:off x="7726680" y="149047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20" name="Group 19">
            <a:extLst>
              <a:ext uri="{FF2B5EF4-FFF2-40B4-BE49-F238E27FC236}">
                <a16:creationId xmlns:a16="http://schemas.microsoft.com/office/drawing/2014/main" id="{546E29B8-721A-49A6-881B-70DFAFADF5A4}"/>
              </a:ext>
            </a:extLst>
          </p:cNvPr>
          <p:cNvGrpSpPr/>
          <p:nvPr/>
        </p:nvGrpSpPr>
        <p:grpSpPr>
          <a:xfrm>
            <a:off x="5197312" y="2834731"/>
            <a:ext cx="729867" cy="3258722"/>
            <a:chOff x="7060821" y="1325971"/>
            <a:chExt cx="729867" cy="4127843"/>
          </a:xfrm>
        </p:grpSpPr>
        <p:sp>
          <p:nvSpPr>
            <p:cNvPr id="21" name="TextBox 20">
              <a:extLst>
                <a:ext uri="{FF2B5EF4-FFF2-40B4-BE49-F238E27FC236}">
                  <a16:creationId xmlns:a16="http://schemas.microsoft.com/office/drawing/2014/main" id="{E781F878-2B62-47AC-8055-4DE5330D383F}"/>
                </a:ext>
              </a:extLst>
            </p:cNvPr>
            <p:cNvSpPr txBox="1"/>
            <p:nvPr/>
          </p:nvSpPr>
          <p:spPr>
            <a:xfrm>
              <a:off x="7150608" y="5102938"/>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$1,000</a:t>
              </a:r>
            </a:p>
          </p:txBody>
        </p:sp>
        <p:sp>
          <p:nvSpPr>
            <p:cNvPr id="22" name="TextBox 21">
              <a:extLst>
                <a:ext uri="{FF2B5EF4-FFF2-40B4-BE49-F238E27FC236}">
                  <a16:creationId xmlns:a16="http://schemas.microsoft.com/office/drawing/2014/main" id="{CEFCF3F8-8BBA-4626-B449-EF6928B4CDE1}"/>
                </a:ext>
              </a:extLst>
            </p:cNvPr>
            <p:cNvSpPr txBox="1"/>
            <p:nvPr/>
          </p:nvSpPr>
          <p:spPr>
            <a:xfrm>
              <a:off x="7150608" y="4688048"/>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$2,000</a:t>
              </a:r>
            </a:p>
          </p:txBody>
        </p:sp>
        <p:sp>
          <p:nvSpPr>
            <p:cNvPr id="23" name="TextBox 22">
              <a:extLst>
                <a:ext uri="{FF2B5EF4-FFF2-40B4-BE49-F238E27FC236}">
                  <a16:creationId xmlns:a16="http://schemas.microsoft.com/office/drawing/2014/main" id="{A4E76266-4CC8-4CDA-B833-720264084F87}"/>
                </a:ext>
              </a:extLst>
            </p:cNvPr>
            <p:cNvSpPr txBox="1"/>
            <p:nvPr/>
          </p:nvSpPr>
          <p:spPr>
            <a:xfrm>
              <a:off x="7150608" y="4266457"/>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$3,000</a:t>
              </a:r>
            </a:p>
          </p:txBody>
        </p:sp>
        <p:sp>
          <p:nvSpPr>
            <p:cNvPr id="24" name="TextBox 23">
              <a:extLst>
                <a:ext uri="{FF2B5EF4-FFF2-40B4-BE49-F238E27FC236}">
                  <a16:creationId xmlns:a16="http://schemas.microsoft.com/office/drawing/2014/main" id="{851114A7-0CB0-4DD1-80D4-7A003664A81C}"/>
                </a:ext>
              </a:extLst>
            </p:cNvPr>
            <p:cNvSpPr txBox="1"/>
            <p:nvPr/>
          </p:nvSpPr>
          <p:spPr>
            <a:xfrm>
              <a:off x="7150608" y="3849174"/>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$4,000</a:t>
              </a:r>
            </a:p>
          </p:txBody>
        </p:sp>
        <p:sp>
          <p:nvSpPr>
            <p:cNvPr id="25" name="TextBox 24">
              <a:extLst>
                <a:ext uri="{FF2B5EF4-FFF2-40B4-BE49-F238E27FC236}">
                  <a16:creationId xmlns:a16="http://schemas.microsoft.com/office/drawing/2014/main" id="{E3172F9E-4F40-4E32-961E-F0D4A87A6E1C}"/>
                </a:ext>
              </a:extLst>
            </p:cNvPr>
            <p:cNvSpPr txBox="1"/>
            <p:nvPr/>
          </p:nvSpPr>
          <p:spPr>
            <a:xfrm>
              <a:off x="7150608" y="3420442"/>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$5,000</a:t>
              </a:r>
            </a:p>
          </p:txBody>
        </p:sp>
        <p:sp>
          <p:nvSpPr>
            <p:cNvPr id="26" name="TextBox 25">
              <a:extLst>
                <a:ext uri="{FF2B5EF4-FFF2-40B4-BE49-F238E27FC236}">
                  <a16:creationId xmlns:a16="http://schemas.microsoft.com/office/drawing/2014/main" id="{EC4DF550-659D-4A9E-BFEB-6FB7557C4BA9}"/>
                </a:ext>
              </a:extLst>
            </p:cNvPr>
            <p:cNvSpPr txBox="1"/>
            <p:nvPr/>
          </p:nvSpPr>
          <p:spPr>
            <a:xfrm>
              <a:off x="7150608" y="3004585"/>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$6,000</a:t>
              </a:r>
            </a:p>
          </p:txBody>
        </p:sp>
        <p:sp>
          <p:nvSpPr>
            <p:cNvPr id="27" name="TextBox 26">
              <a:extLst>
                <a:ext uri="{FF2B5EF4-FFF2-40B4-BE49-F238E27FC236}">
                  <a16:creationId xmlns:a16="http://schemas.microsoft.com/office/drawing/2014/main" id="{EB040200-5D24-4AE9-BFA5-B2712CBC5D66}"/>
                </a:ext>
              </a:extLst>
            </p:cNvPr>
            <p:cNvSpPr txBox="1"/>
            <p:nvPr/>
          </p:nvSpPr>
          <p:spPr>
            <a:xfrm>
              <a:off x="7150608" y="2578045"/>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$7,000</a:t>
              </a:r>
            </a:p>
          </p:txBody>
        </p:sp>
        <p:sp>
          <p:nvSpPr>
            <p:cNvPr id="28" name="TextBox 27">
              <a:extLst>
                <a:ext uri="{FF2B5EF4-FFF2-40B4-BE49-F238E27FC236}">
                  <a16:creationId xmlns:a16="http://schemas.microsoft.com/office/drawing/2014/main" id="{766117D4-823A-42B7-85F5-104C4594FF06}"/>
                </a:ext>
              </a:extLst>
            </p:cNvPr>
            <p:cNvSpPr txBox="1"/>
            <p:nvPr/>
          </p:nvSpPr>
          <p:spPr>
            <a:xfrm>
              <a:off x="7150608" y="2160042"/>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$8,000</a:t>
              </a:r>
            </a:p>
          </p:txBody>
        </p:sp>
        <p:sp>
          <p:nvSpPr>
            <p:cNvPr id="29" name="TextBox 28">
              <a:extLst>
                <a:ext uri="{FF2B5EF4-FFF2-40B4-BE49-F238E27FC236}">
                  <a16:creationId xmlns:a16="http://schemas.microsoft.com/office/drawing/2014/main" id="{BD4EEDF5-9A53-4387-A79C-CAF357307BA4}"/>
                </a:ext>
              </a:extLst>
            </p:cNvPr>
            <p:cNvSpPr txBox="1"/>
            <p:nvPr/>
          </p:nvSpPr>
          <p:spPr>
            <a:xfrm>
              <a:off x="7150608" y="1744239"/>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$9,000</a:t>
              </a:r>
            </a:p>
          </p:txBody>
        </p:sp>
        <p:sp>
          <p:nvSpPr>
            <p:cNvPr id="30" name="TextBox 29">
              <a:extLst>
                <a:ext uri="{FF2B5EF4-FFF2-40B4-BE49-F238E27FC236}">
                  <a16:creationId xmlns:a16="http://schemas.microsoft.com/office/drawing/2014/main" id="{682B1A8D-CDED-4FE2-B177-2D5030143977}"/>
                </a:ext>
              </a:extLst>
            </p:cNvPr>
            <p:cNvSpPr txBox="1"/>
            <p:nvPr/>
          </p:nvSpPr>
          <p:spPr>
            <a:xfrm>
              <a:off x="7060821" y="1325971"/>
              <a:ext cx="729867"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$10,000</a:t>
              </a:r>
            </a:p>
          </p:txBody>
        </p:sp>
      </p:grpSp>
      <p:grpSp>
        <p:nvGrpSpPr>
          <p:cNvPr id="38" name="Group 37">
            <a:extLst>
              <a:ext uri="{FF2B5EF4-FFF2-40B4-BE49-F238E27FC236}">
                <a16:creationId xmlns:a16="http://schemas.microsoft.com/office/drawing/2014/main" id="{0629C1E9-3094-46C5-BB4C-3B7D86EB3DC4}"/>
              </a:ext>
            </a:extLst>
          </p:cNvPr>
          <p:cNvGrpSpPr/>
          <p:nvPr/>
        </p:nvGrpSpPr>
        <p:grpSpPr>
          <a:xfrm>
            <a:off x="6492240" y="3751625"/>
            <a:ext cx="548640" cy="2397711"/>
            <a:chOff x="7525512" y="2285999"/>
            <a:chExt cx="548640" cy="3408512"/>
          </a:xfrm>
        </p:grpSpPr>
        <p:sp>
          <p:nvSpPr>
            <p:cNvPr id="39" name="Rectangle 38">
              <a:extLst>
                <a:ext uri="{FF2B5EF4-FFF2-40B4-BE49-F238E27FC236}">
                  <a16:creationId xmlns:a16="http://schemas.microsoft.com/office/drawing/2014/main" id="{6C5A2E83-D075-4BA5-9D47-27CB20AC3D07}"/>
                </a:ext>
              </a:extLst>
            </p:cNvPr>
            <p:cNvSpPr/>
            <p:nvPr/>
          </p:nvSpPr>
          <p:spPr>
            <a:xfrm>
              <a:off x="7562088" y="2285999"/>
              <a:ext cx="512064" cy="3408512"/>
            </a:xfrm>
            <a:prstGeom prst="rect">
              <a:avLst/>
            </a:pr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D04C614F-CCBD-4120-BEC7-1C6DB2191DC7}"/>
                </a:ext>
              </a:extLst>
            </p:cNvPr>
            <p:cNvSpPr txBox="1"/>
            <p:nvPr/>
          </p:nvSpPr>
          <p:spPr>
            <a:xfrm>
              <a:off x="7525512" y="2370544"/>
              <a:ext cx="548640" cy="262515"/>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$7,174</a:t>
              </a:r>
            </a:p>
          </p:txBody>
        </p:sp>
      </p:grpSp>
      <p:grpSp>
        <p:nvGrpSpPr>
          <p:cNvPr id="41" name="Group 40">
            <a:extLst>
              <a:ext uri="{FF2B5EF4-FFF2-40B4-BE49-F238E27FC236}">
                <a16:creationId xmlns:a16="http://schemas.microsoft.com/office/drawing/2014/main" id="{ED29791E-F555-47E0-9F7E-B56621E1B38A}"/>
              </a:ext>
            </a:extLst>
          </p:cNvPr>
          <p:cNvGrpSpPr/>
          <p:nvPr/>
        </p:nvGrpSpPr>
        <p:grpSpPr>
          <a:xfrm>
            <a:off x="6309360" y="4488209"/>
            <a:ext cx="548640" cy="1670181"/>
            <a:chOff x="7543800" y="4038600"/>
            <a:chExt cx="548640" cy="1668780"/>
          </a:xfrm>
        </p:grpSpPr>
        <p:sp>
          <p:nvSpPr>
            <p:cNvPr id="42" name="Rectangle 41">
              <a:extLst>
                <a:ext uri="{FF2B5EF4-FFF2-40B4-BE49-F238E27FC236}">
                  <a16:creationId xmlns:a16="http://schemas.microsoft.com/office/drawing/2014/main" id="{A339739E-6331-44F9-BCA9-429F1861DCA0}"/>
                </a:ext>
              </a:extLst>
            </p:cNvPr>
            <p:cNvSpPr/>
            <p:nvPr/>
          </p:nvSpPr>
          <p:spPr>
            <a:xfrm>
              <a:off x="7562088" y="4038600"/>
              <a:ext cx="512064" cy="1668780"/>
            </a:xfrm>
            <a:prstGeom prst="rect">
              <a:avLst/>
            </a:prstGeom>
            <a:solidFill>
              <a:srgbClr val="FE4A1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A8C78FC7-A6E5-4798-A380-D6CCC2AC3BF3}"/>
                </a:ext>
              </a:extLst>
            </p:cNvPr>
            <p:cNvSpPr txBox="1"/>
            <p:nvPr/>
          </p:nvSpPr>
          <p:spPr>
            <a:xfrm>
              <a:off x="7543800" y="4097179"/>
              <a:ext cx="548640" cy="184511"/>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$5,242</a:t>
              </a:r>
            </a:p>
          </p:txBody>
        </p:sp>
      </p:grpSp>
      <p:grpSp>
        <p:nvGrpSpPr>
          <p:cNvPr id="45" name="Group 44">
            <a:extLst>
              <a:ext uri="{FF2B5EF4-FFF2-40B4-BE49-F238E27FC236}">
                <a16:creationId xmlns:a16="http://schemas.microsoft.com/office/drawing/2014/main" id="{217912AA-941E-4DA8-AD43-5744474E7EAA}"/>
              </a:ext>
            </a:extLst>
          </p:cNvPr>
          <p:cNvGrpSpPr/>
          <p:nvPr/>
        </p:nvGrpSpPr>
        <p:grpSpPr>
          <a:xfrm>
            <a:off x="7680960" y="3372675"/>
            <a:ext cx="548640" cy="2776662"/>
            <a:chOff x="7525512" y="2285999"/>
            <a:chExt cx="548640" cy="3408512"/>
          </a:xfrm>
        </p:grpSpPr>
        <p:sp>
          <p:nvSpPr>
            <p:cNvPr id="46" name="Rectangle 45">
              <a:extLst>
                <a:ext uri="{FF2B5EF4-FFF2-40B4-BE49-F238E27FC236}">
                  <a16:creationId xmlns:a16="http://schemas.microsoft.com/office/drawing/2014/main" id="{0164A75B-B4B2-4DE7-9B8A-F830456D2490}"/>
                </a:ext>
              </a:extLst>
            </p:cNvPr>
            <p:cNvSpPr/>
            <p:nvPr/>
          </p:nvSpPr>
          <p:spPr>
            <a:xfrm>
              <a:off x="7562088" y="2285999"/>
              <a:ext cx="512064" cy="3408512"/>
            </a:xfrm>
            <a:prstGeom prst="rect">
              <a:avLst/>
            </a:pr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8515AADC-E572-4284-8FDF-905857579028}"/>
                </a:ext>
              </a:extLst>
            </p:cNvPr>
            <p:cNvSpPr txBox="1"/>
            <p:nvPr/>
          </p:nvSpPr>
          <p:spPr>
            <a:xfrm>
              <a:off x="7525512" y="2370545"/>
              <a:ext cx="548640" cy="226688"/>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$8,874</a:t>
              </a:r>
            </a:p>
          </p:txBody>
        </p:sp>
      </p:grpSp>
      <p:grpSp>
        <p:nvGrpSpPr>
          <p:cNvPr id="48" name="Group 47">
            <a:extLst>
              <a:ext uri="{FF2B5EF4-FFF2-40B4-BE49-F238E27FC236}">
                <a16:creationId xmlns:a16="http://schemas.microsoft.com/office/drawing/2014/main" id="{17365F84-2AA1-429C-8501-4F3357529532}"/>
              </a:ext>
            </a:extLst>
          </p:cNvPr>
          <p:cNvGrpSpPr/>
          <p:nvPr/>
        </p:nvGrpSpPr>
        <p:grpSpPr>
          <a:xfrm>
            <a:off x="7498080" y="5103670"/>
            <a:ext cx="548640" cy="1054720"/>
            <a:chOff x="7543800" y="4038600"/>
            <a:chExt cx="548640" cy="1668780"/>
          </a:xfrm>
        </p:grpSpPr>
        <p:sp>
          <p:nvSpPr>
            <p:cNvPr id="49" name="Rectangle 48">
              <a:extLst>
                <a:ext uri="{FF2B5EF4-FFF2-40B4-BE49-F238E27FC236}">
                  <a16:creationId xmlns:a16="http://schemas.microsoft.com/office/drawing/2014/main" id="{EA6C73BF-0C4B-4C86-B605-35EEC59B8DE5}"/>
                </a:ext>
              </a:extLst>
            </p:cNvPr>
            <p:cNvSpPr/>
            <p:nvPr/>
          </p:nvSpPr>
          <p:spPr>
            <a:xfrm>
              <a:off x="7562088" y="4038600"/>
              <a:ext cx="512064" cy="1668780"/>
            </a:xfrm>
            <a:prstGeom prst="rect">
              <a:avLst/>
            </a:prstGeom>
            <a:solidFill>
              <a:srgbClr val="FE4A1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a:extLst>
                <a:ext uri="{FF2B5EF4-FFF2-40B4-BE49-F238E27FC236}">
                  <a16:creationId xmlns:a16="http://schemas.microsoft.com/office/drawing/2014/main" id="{665CDC87-83A4-416F-9302-0CB730D26D8C}"/>
                </a:ext>
              </a:extLst>
            </p:cNvPr>
            <p:cNvSpPr txBox="1"/>
            <p:nvPr/>
          </p:nvSpPr>
          <p:spPr>
            <a:xfrm>
              <a:off x="7543800" y="4097179"/>
              <a:ext cx="548640" cy="292179"/>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$3,542</a:t>
              </a:r>
            </a:p>
          </p:txBody>
        </p:sp>
      </p:grpSp>
      <p:grpSp>
        <p:nvGrpSpPr>
          <p:cNvPr id="52" name="Group 51">
            <a:extLst>
              <a:ext uri="{FF2B5EF4-FFF2-40B4-BE49-F238E27FC236}">
                <a16:creationId xmlns:a16="http://schemas.microsoft.com/office/drawing/2014/main" id="{3BF358D0-4F43-40B5-A774-DAD31EC04D8A}"/>
              </a:ext>
            </a:extLst>
          </p:cNvPr>
          <p:cNvGrpSpPr/>
          <p:nvPr/>
        </p:nvGrpSpPr>
        <p:grpSpPr>
          <a:xfrm>
            <a:off x="8869680" y="3483803"/>
            <a:ext cx="548640" cy="2656480"/>
            <a:chOff x="7525512" y="2285999"/>
            <a:chExt cx="548640" cy="3408512"/>
          </a:xfrm>
        </p:grpSpPr>
        <p:sp>
          <p:nvSpPr>
            <p:cNvPr id="53" name="Rectangle 52">
              <a:extLst>
                <a:ext uri="{FF2B5EF4-FFF2-40B4-BE49-F238E27FC236}">
                  <a16:creationId xmlns:a16="http://schemas.microsoft.com/office/drawing/2014/main" id="{B82A97D7-F757-4B7C-A39E-F160761F9FCA}"/>
                </a:ext>
              </a:extLst>
            </p:cNvPr>
            <p:cNvSpPr/>
            <p:nvPr/>
          </p:nvSpPr>
          <p:spPr>
            <a:xfrm>
              <a:off x="7562088" y="2285999"/>
              <a:ext cx="512064" cy="3408512"/>
            </a:xfrm>
            <a:prstGeom prst="rect">
              <a:avLst/>
            </a:pr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94FDA2A1-4936-44C2-9989-9531FCC818B5}"/>
                </a:ext>
              </a:extLst>
            </p:cNvPr>
            <p:cNvSpPr txBox="1"/>
            <p:nvPr/>
          </p:nvSpPr>
          <p:spPr>
            <a:xfrm>
              <a:off x="7525512" y="2370545"/>
              <a:ext cx="548640" cy="236944"/>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$8,281</a:t>
              </a:r>
            </a:p>
          </p:txBody>
        </p:sp>
      </p:grpSp>
      <p:grpSp>
        <p:nvGrpSpPr>
          <p:cNvPr id="55" name="Group 54">
            <a:extLst>
              <a:ext uri="{FF2B5EF4-FFF2-40B4-BE49-F238E27FC236}">
                <a16:creationId xmlns:a16="http://schemas.microsoft.com/office/drawing/2014/main" id="{88290D2F-A9DC-4864-ADF5-60105F293E46}"/>
              </a:ext>
            </a:extLst>
          </p:cNvPr>
          <p:cNvGrpSpPr/>
          <p:nvPr/>
        </p:nvGrpSpPr>
        <p:grpSpPr>
          <a:xfrm>
            <a:off x="8686800" y="4113399"/>
            <a:ext cx="548640" cy="2035938"/>
            <a:chOff x="7543800" y="4038600"/>
            <a:chExt cx="548640" cy="1668780"/>
          </a:xfrm>
        </p:grpSpPr>
        <p:sp>
          <p:nvSpPr>
            <p:cNvPr id="56" name="Rectangle 55">
              <a:extLst>
                <a:ext uri="{FF2B5EF4-FFF2-40B4-BE49-F238E27FC236}">
                  <a16:creationId xmlns:a16="http://schemas.microsoft.com/office/drawing/2014/main" id="{398FE81F-47B5-4E60-AA77-1F965E3D5C98}"/>
                </a:ext>
              </a:extLst>
            </p:cNvPr>
            <p:cNvSpPr/>
            <p:nvPr/>
          </p:nvSpPr>
          <p:spPr>
            <a:xfrm>
              <a:off x="7562088" y="4038600"/>
              <a:ext cx="512064" cy="1668780"/>
            </a:xfrm>
            <a:prstGeom prst="rect">
              <a:avLst/>
            </a:prstGeom>
            <a:solidFill>
              <a:srgbClr val="FE4A1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BA49737E-D90A-4403-A224-56AE00D23363}"/>
                </a:ext>
              </a:extLst>
            </p:cNvPr>
            <p:cNvSpPr txBox="1"/>
            <p:nvPr/>
          </p:nvSpPr>
          <p:spPr>
            <a:xfrm>
              <a:off x="7543800" y="4097179"/>
              <a:ext cx="548640" cy="151364"/>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$6,242</a:t>
              </a:r>
            </a:p>
          </p:txBody>
        </p:sp>
      </p:grpSp>
      <p:grpSp>
        <p:nvGrpSpPr>
          <p:cNvPr id="59" name="Group 58">
            <a:extLst>
              <a:ext uri="{FF2B5EF4-FFF2-40B4-BE49-F238E27FC236}">
                <a16:creationId xmlns:a16="http://schemas.microsoft.com/office/drawing/2014/main" id="{9F2F144E-D31F-47DD-952B-CEB5012A4292}"/>
              </a:ext>
            </a:extLst>
          </p:cNvPr>
          <p:cNvGrpSpPr/>
          <p:nvPr/>
        </p:nvGrpSpPr>
        <p:grpSpPr>
          <a:xfrm>
            <a:off x="10058400" y="3112648"/>
            <a:ext cx="548640" cy="3038251"/>
            <a:chOff x="7525512" y="2285999"/>
            <a:chExt cx="548640" cy="3408512"/>
          </a:xfrm>
        </p:grpSpPr>
        <p:sp>
          <p:nvSpPr>
            <p:cNvPr id="60" name="Rectangle 59">
              <a:extLst>
                <a:ext uri="{FF2B5EF4-FFF2-40B4-BE49-F238E27FC236}">
                  <a16:creationId xmlns:a16="http://schemas.microsoft.com/office/drawing/2014/main" id="{A43E1518-1040-4096-A1EC-474509859F7D}"/>
                </a:ext>
              </a:extLst>
            </p:cNvPr>
            <p:cNvSpPr/>
            <p:nvPr/>
          </p:nvSpPr>
          <p:spPr>
            <a:xfrm>
              <a:off x="7562088" y="2285999"/>
              <a:ext cx="512064" cy="3408512"/>
            </a:xfrm>
            <a:prstGeom prst="rect">
              <a:avLst/>
            </a:pr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8D6DB470-A289-484C-AB7D-A8D4D201BB08}"/>
                </a:ext>
              </a:extLst>
            </p:cNvPr>
            <p:cNvSpPr txBox="1"/>
            <p:nvPr/>
          </p:nvSpPr>
          <p:spPr>
            <a:xfrm>
              <a:off x="7525512" y="2370544"/>
              <a:ext cx="548640" cy="207171"/>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$9,274</a:t>
              </a:r>
            </a:p>
          </p:txBody>
        </p:sp>
      </p:grpSp>
      <p:grpSp>
        <p:nvGrpSpPr>
          <p:cNvPr id="62" name="Group 61">
            <a:extLst>
              <a:ext uri="{FF2B5EF4-FFF2-40B4-BE49-F238E27FC236}">
                <a16:creationId xmlns:a16="http://schemas.microsoft.com/office/drawing/2014/main" id="{D80C58EE-0F62-40AF-804B-2AE539B4FFCA}"/>
              </a:ext>
            </a:extLst>
          </p:cNvPr>
          <p:cNvGrpSpPr/>
          <p:nvPr/>
        </p:nvGrpSpPr>
        <p:grpSpPr>
          <a:xfrm>
            <a:off x="9875520" y="3770188"/>
            <a:ext cx="548640" cy="2389766"/>
            <a:chOff x="7543800" y="4038600"/>
            <a:chExt cx="548640" cy="1668780"/>
          </a:xfrm>
        </p:grpSpPr>
        <p:sp>
          <p:nvSpPr>
            <p:cNvPr id="63" name="Rectangle 62">
              <a:extLst>
                <a:ext uri="{FF2B5EF4-FFF2-40B4-BE49-F238E27FC236}">
                  <a16:creationId xmlns:a16="http://schemas.microsoft.com/office/drawing/2014/main" id="{2081F0EA-D633-4A5D-90B8-03F9FCF9F3B0}"/>
                </a:ext>
              </a:extLst>
            </p:cNvPr>
            <p:cNvSpPr/>
            <p:nvPr/>
          </p:nvSpPr>
          <p:spPr>
            <a:xfrm>
              <a:off x="7562088" y="4038600"/>
              <a:ext cx="512064" cy="1668780"/>
            </a:xfrm>
            <a:prstGeom prst="rect">
              <a:avLst/>
            </a:prstGeom>
            <a:solidFill>
              <a:srgbClr val="FE4A1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C8C43C54-83EB-40DC-B5FE-18578DCC7891}"/>
                </a:ext>
              </a:extLst>
            </p:cNvPr>
            <p:cNvSpPr txBox="1"/>
            <p:nvPr/>
          </p:nvSpPr>
          <p:spPr>
            <a:xfrm>
              <a:off x="7543800" y="4097179"/>
              <a:ext cx="548640" cy="128953"/>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$7,382</a:t>
              </a:r>
            </a:p>
          </p:txBody>
        </p:sp>
      </p:grpSp>
      <p:sp>
        <p:nvSpPr>
          <p:cNvPr id="44" name="TextBox 43">
            <a:extLst>
              <a:ext uri="{FF2B5EF4-FFF2-40B4-BE49-F238E27FC236}">
                <a16:creationId xmlns:a16="http://schemas.microsoft.com/office/drawing/2014/main" id="{ADD06A59-4630-4420-BBE7-A466FE41134F}"/>
              </a:ext>
            </a:extLst>
          </p:cNvPr>
          <p:cNvSpPr txBox="1"/>
          <p:nvPr/>
        </p:nvSpPr>
        <p:spPr>
          <a:xfrm>
            <a:off x="6446992" y="6248400"/>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Q1</a:t>
            </a:r>
          </a:p>
        </p:txBody>
      </p:sp>
      <p:sp>
        <p:nvSpPr>
          <p:cNvPr id="51" name="TextBox 50">
            <a:extLst>
              <a:ext uri="{FF2B5EF4-FFF2-40B4-BE49-F238E27FC236}">
                <a16:creationId xmlns:a16="http://schemas.microsoft.com/office/drawing/2014/main" id="{15E7B3BE-6ABC-4F8F-BE8A-CDBF31DC479F}"/>
              </a:ext>
            </a:extLst>
          </p:cNvPr>
          <p:cNvSpPr txBox="1"/>
          <p:nvPr/>
        </p:nvSpPr>
        <p:spPr>
          <a:xfrm>
            <a:off x="7635712" y="6248400"/>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Q2</a:t>
            </a:r>
          </a:p>
        </p:txBody>
      </p:sp>
      <p:sp>
        <p:nvSpPr>
          <p:cNvPr id="58" name="TextBox 57">
            <a:extLst>
              <a:ext uri="{FF2B5EF4-FFF2-40B4-BE49-F238E27FC236}">
                <a16:creationId xmlns:a16="http://schemas.microsoft.com/office/drawing/2014/main" id="{1A3D8890-7258-4CC9-9ACA-0DA8BFCB73E1}"/>
              </a:ext>
            </a:extLst>
          </p:cNvPr>
          <p:cNvSpPr txBox="1"/>
          <p:nvPr/>
        </p:nvSpPr>
        <p:spPr>
          <a:xfrm>
            <a:off x="8824432" y="6239346"/>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Q3</a:t>
            </a:r>
          </a:p>
        </p:txBody>
      </p:sp>
      <p:sp>
        <p:nvSpPr>
          <p:cNvPr id="65" name="TextBox 64">
            <a:extLst>
              <a:ext uri="{FF2B5EF4-FFF2-40B4-BE49-F238E27FC236}">
                <a16:creationId xmlns:a16="http://schemas.microsoft.com/office/drawing/2014/main" id="{F21A7E28-9405-4024-9881-EDBF28C71113}"/>
              </a:ext>
            </a:extLst>
          </p:cNvPr>
          <p:cNvSpPr txBox="1"/>
          <p:nvPr/>
        </p:nvSpPr>
        <p:spPr>
          <a:xfrm>
            <a:off x="10013152" y="6249963"/>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Q4</a:t>
            </a:r>
          </a:p>
        </p:txBody>
      </p:sp>
      <p:sp>
        <p:nvSpPr>
          <p:cNvPr id="67" name="TextBox 66">
            <a:extLst>
              <a:ext uri="{FF2B5EF4-FFF2-40B4-BE49-F238E27FC236}">
                <a16:creationId xmlns:a16="http://schemas.microsoft.com/office/drawing/2014/main" id="{7633AB91-B1FD-4552-9DC3-EA12DE2C541F}"/>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68" name="TextBox 67">
            <a:extLst>
              <a:ext uri="{FF2B5EF4-FFF2-40B4-BE49-F238E27FC236}">
                <a16:creationId xmlns:a16="http://schemas.microsoft.com/office/drawing/2014/main" id="{B894A24D-F1F1-47C7-9A40-616CE8B15C8B}"/>
              </a:ext>
            </a:extLst>
          </p:cNvPr>
          <p:cNvSpPr txBox="1"/>
          <p:nvPr/>
        </p:nvSpPr>
        <p:spPr>
          <a:xfrm>
            <a:off x="5208451" y="1106878"/>
            <a:ext cx="6082413" cy="1692771"/>
          </a:xfrm>
          <a:prstGeom prst="rect">
            <a:avLst/>
          </a:prstGeom>
          <a:noFill/>
        </p:spPr>
        <p:txBody>
          <a:bodyPr wrap="square" numCol="1" spcCol="914400" rtlCol="0">
            <a:spAutoFit/>
          </a:bodyPr>
          <a:lstStyle/>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pPr marL="342900" indent="-342900">
              <a:buFont typeface="+mj-lt"/>
              <a:buAutoNum type="arabicParenR"/>
            </a:pPr>
            <a:endParaRPr lang="en-US" sz="13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300" dirty="0">
              <a:solidFill>
                <a:schemeClr val="bg1"/>
              </a:solidFill>
              <a:latin typeface="Candara" panose="020E0502030303020204" pitchFamily="34" charset="0"/>
            </a:endParaRPr>
          </a:p>
        </p:txBody>
      </p:sp>
      <p:grpSp>
        <p:nvGrpSpPr>
          <p:cNvPr id="4" name="Group 3">
            <a:extLst>
              <a:ext uri="{FF2B5EF4-FFF2-40B4-BE49-F238E27FC236}">
                <a16:creationId xmlns:a16="http://schemas.microsoft.com/office/drawing/2014/main" id="{2A387B02-6F93-4805-9337-AF7E10C8FBE1}"/>
              </a:ext>
            </a:extLst>
          </p:cNvPr>
          <p:cNvGrpSpPr/>
          <p:nvPr/>
        </p:nvGrpSpPr>
        <p:grpSpPr>
          <a:xfrm>
            <a:off x="714336" y="2133600"/>
            <a:ext cx="3657600" cy="1737360"/>
            <a:chOff x="714336" y="2133600"/>
            <a:chExt cx="3657600" cy="1737360"/>
          </a:xfrm>
        </p:grpSpPr>
        <p:sp>
          <p:nvSpPr>
            <p:cNvPr id="2" name="Arrow: Pentagon 1">
              <a:extLst>
                <a:ext uri="{FF2B5EF4-FFF2-40B4-BE49-F238E27FC236}">
                  <a16:creationId xmlns:a16="http://schemas.microsoft.com/office/drawing/2014/main" id="{E9E6315C-6FA9-461F-9D15-7FFB009C6D7F}"/>
                </a:ext>
              </a:extLst>
            </p:cNvPr>
            <p:cNvSpPr/>
            <p:nvPr/>
          </p:nvSpPr>
          <p:spPr>
            <a:xfrm rot="16200000">
              <a:off x="1674456" y="1173480"/>
              <a:ext cx="1737360" cy="3657600"/>
            </a:xfrm>
            <a:prstGeom prst="homePlat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a:extLst>
                <a:ext uri="{FF2B5EF4-FFF2-40B4-BE49-F238E27FC236}">
                  <a16:creationId xmlns:a16="http://schemas.microsoft.com/office/drawing/2014/main" id="{98EB7C87-21CC-4CEA-8A71-CFF19F010B1C}"/>
                </a:ext>
              </a:extLst>
            </p:cNvPr>
            <p:cNvSpPr txBox="1"/>
            <p:nvPr/>
          </p:nvSpPr>
          <p:spPr>
            <a:xfrm>
              <a:off x="1016427" y="2686187"/>
              <a:ext cx="3045786" cy="969496"/>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LOREM IPSUM</a:t>
              </a:r>
            </a:p>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grpSp>
      <p:grpSp>
        <p:nvGrpSpPr>
          <p:cNvPr id="71" name="Group 70">
            <a:extLst>
              <a:ext uri="{FF2B5EF4-FFF2-40B4-BE49-F238E27FC236}">
                <a16:creationId xmlns:a16="http://schemas.microsoft.com/office/drawing/2014/main" id="{93514589-F70A-4A43-853F-76434D0A39E8}"/>
              </a:ext>
            </a:extLst>
          </p:cNvPr>
          <p:cNvGrpSpPr/>
          <p:nvPr/>
        </p:nvGrpSpPr>
        <p:grpSpPr>
          <a:xfrm>
            <a:off x="714335" y="4038600"/>
            <a:ext cx="3657600" cy="1737360"/>
            <a:chOff x="714335" y="4038600"/>
            <a:chExt cx="3657600" cy="1737360"/>
          </a:xfrm>
        </p:grpSpPr>
        <p:sp>
          <p:nvSpPr>
            <p:cNvPr id="8" name="Arrow: Pentagon 7">
              <a:extLst>
                <a:ext uri="{FF2B5EF4-FFF2-40B4-BE49-F238E27FC236}">
                  <a16:creationId xmlns:a16="http://schemas.microsoft.com/office/drawing/2014/main" id="{4A43A464-D927-495B-A63F-437CBC094D47}"/>
                </a:ext>
              </a:extLst>
            </p:cNvPr>
            <p:cNvSpPr/>
            <p:nvPr/>
          </p:nvSpPr>
          <p:spPr>
            <a:xfrm rot="5400000">
              <a:off x="1674455" y="3078480"/>
              <a:ext cx="1737360" cy="3657600"/>
            </a:xfrm>
            <a:prstGeom prst="homePlat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E91D2FAD-1CE5-4A54-8E2C-BB39A2541415}"/>
                </a:ext>
              </a:extLst>
            </p:cNvPr>
            <p:cNvSpPr txBox="1"/>
            <p:nvPr/>
          </p:nvSpPr>
          <p:spPr>
            <a:xfrm>
              <a:off x="1014984" y="4147025"/>
              <a:ext cx="3045786" cy="969496"/>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LOREM IPSUM</a:t>
              </a:r>
            </a:p>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grpSp>
      <p:pic>
        <p:nvPicPr>
          <p:cNvPr id="66" name="Picture 65">
            <a:hlinkClick r:id="rId2"/>
            <a:extLst>
              <a:ext uri="{FF2B5EF4-FFF2-40B4-BE49-F238E27FC236}">
                <a16:creationId xmlns:a16="http://schemas.microsoft.com/office/drawing/2014/main" id="{D0A96CD4-EBC5-4B9F-9E0F-1E61ED653C5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65893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wipe(left)">
                                      <p:cBhvr>
                                        <p:cTn id="7" dur="1000"/>
                                        <p:tgtEl>
                                          <p:spTgt spid="67"/>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7" presetClass="entr" presetSubtype="0" fill="hold" nodeType="afterEffect">
                                  <p:stCondLst>
                                    <p:cond delay="0"/>
                                  </p:stCondLst>
                                  <p:childTnLst>
                                    <p:set>
                                      <p:cBhvr>
                                        <p:cTn id="16" dur="1" fill="hold">
                                          <p:stCondLst>
                                            <p:cond delay="0"/>
                                          </p:stCondLst>
                                        </p:cTn>
                                        <p:tgtEl>
                                          <p:spTgt spid="71"/>
                                        </p:tgtEl>
                                        <p:attrNameLst>
                                          <p:attrName>style.visibility</p:attrName>
                                        </p:attrNameLst>
                                      </p:cBhvr>
                                      <p:to>
                                        <p:strVal val="visible"/>
                                      </p:to>
                                    </p:set>
                                    <p:animEffect transition="in" filter="fade">
                                      <p:cBhvr>
                                        <p:cTn id="17" dur="1000"/>
                                        <p:tgtEl>
                                          <p:spTgt spid="71"/>
                                        </p:tgtEl>
                                      </p:cBhvr>
                                    </p:animEffect>
                                    <p:anim calcmode="lin" valueType="num">
                                      <p:cBhvr>
                                        <p:cTn id="18" dur="1000" fill="hold"/>
                                        <p:tgtEl>
                                          <p:spTgt spid="71"/>
                                        </p:tgtEl>
                                        <p:attrNameLst>
                                          <p:attrName>ppt_x</p:attrName>
                                        </p:attrNameLst>
                                      </p:cBhvr>
                                      <p:tavLst>
                                        <p:tav tm="0">
                                          <p:val>
                                            <p:strVal val="#ppt_x"/>
                                          </p:val>
                                        </p:tav>
                                        <p:tav tm="100000">
                                          <p:val>
                                            <p:strVal val="#ppt_x"/>
                                          </p:val>
                                        </p:tav>
                                      </p:tavLst>
                                    </p:anim>
                                    <p:anim calcmode="lin" valueType="num">
                                      <p:cBhvr>
                                        <p:cTn id="19" dur="1000" fill="hold"/>
                                        <p:tgtEl>
                                          <p:spTgt spid="71"/>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22" presetClass="entr" presetSubtype="1" fill="hold" grpId="0" nodeType="afterEffect">
                                  <p:stCondLst>
                                    <p:cond delay="0"/>
                                  </p:stCondLst>
                                  <p:childTnLst>
                                    <p:set>
                                      <p:cBhvr>
                                        <p:cTn id="22" dur="1" fill="hold">
                                          <p:stCondLst>
                                            <p:cond delay="0"/>
                                          </p:stCondLst>
                                        </p:cTn>
                                        <p:tgtEl>
                                          <p:spTgt spid="68"/>
                                        </p:tgtEl>
                                        <p:attrNameLst>
                                          <p:attrName>style.visibility</p:attrName>
                                        </p:attrNameLst>
                                      </p:cBhvr>
                                      <p:to>
                                        <p:strVal val="visible"/>
                                      </p:to>
                                    </p:set>
                                    <p:animEffect transition="in" filter="wipe(up)">
                                      <p:cBhvr>
                                        <p:cTn id="23" dur="1000"/>
                                        <p:tgtEl>
                                          <p:spTgt spid="68"/>
                                        </p:tgtEl>
                                      </p:cBhvr>
                                    </p:animEffect>
                                  </p:childTnLst>
                                </p:cTn>
                              </p:par>
                            </p:childTnLst>
                          </p:cTn>
                        </p:par>
                        <p:par>
                          <p:cTn id="24" fill="hold">
                            <p:stCondLst>
                              <p:cond delay="4000"/>
                            </p:stCondLst>
                            <p:childTnLst>
                              <p:par>
                                <p:cTn id="25" presetID="2" presetClass="entr" presetSubtype="4" fill="hold" nodeType="after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additive="base">
                                        <p:cTn id="27" dur="1000" fill="hold"/>
                                        <p:tgtEl>
                                          <p:spTgt spid="20"/>
                                        </p:tgtEl>
                                        <p:attrNameLst>
                                          <p:attrName>ppt_x</p:attrName>
                                        </p:attrNameLst>
                                      </p:cBhvr>
                                      <p:tavLst>
                                        <p:tav tm="0">
                                          <p:val>
                                            <p:strVal val="#ppt_x"/>
                                          </p:val>
                                        </p:tav>
                                        <p:tav tm="100000">
                                          <p:val>
                                            <p:strVal val="#ppt_x"/>
                                          </p:val>
                                        </p:tav>
                                      </p:tavLst>
                                    </p:anim>
                                    <p:anim calcmode="lin" valueType="num">
                                      <p:cBhvr additive="base">
                                        <p:cTn id="28" dur="1000" fill="hold"/>
                                        <p:tgtEl>
                                          <p:spTgt spid="20"/>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1000" fill="hold"/>
                                        <p:tgtEl>
                                          <p:spTgt spid="9"/>
                                        </p:tgtEl>
                                        <p:attrNameLst>
                                          <p:attrName>ppt_x</p:attrName>
                                        </p:attrNameLst>
                                      </p:cBhvr>
                                      <p:tavLst>
                                        <p:tav tm="0">
                                          <p:val>
                                            <p:strVal val="#ppt_x"/>
                                          </p:val>
                                        </p:tav>
                                        <p:tav tm="100000">
                                          <p:val>
                                            <p:strVal val="#ppt_x"/>
                                          </p:val>
                                        </p:tav>
                                      </p:tavLst>
                                    </p:anim>
                                    <p:anim calcmode="lin" valueType="num">
                                      <p:cBhvr additive="base">
                                        <p:cTn id="32" dur="1000" fill="hold"/>
                                        <p:tgtEl>
                                          <p:spTgt spid="9"/>
                                        </p:tgtEl>
                                        <p:attrNameLst>
                                          <p:attrName>ppt_y</p:attrName>
                                        </p:attrNameLst>
                                      </p:cBhvr>
                                      <p:tavLst>
                                        <p:tav tm="0">
                                          <p:val>
                                            <p:strVal val="1+#ppt_h/2"/>
                                          </p:val>
                                        </p:tav>
                                        <p:tav tm="100000">
                                          <p:val>
                                            <p:strVal val="#ppt_y"/>
                                          </p:val>
                                        </p:tav>
                                      </p:tavLst>
                                    </p:anim>
                                  </p:childTnLst>
                                </p:cTn>
                              </p:par>
                            </p:childTnLst>
                          </p:cTn>
                        </p:par>
                        <p:par>
                          <p:cTn id="33" fill="hold">
                            <p:stCondLst>
                              <p:cond delay="5000"/>
                            </p:stCondLst>
                            <p:childTnLst>
                              <p:par>
                                <p:cTn id="34" presetID="37" presetClass="entr" presetSubtype="0" fill="hold" grpId="0" nodeType="afterEffect">
                                  <p:stCondLst>
                                    <p:cond delay="0"/>
                                  </p:stCondLst>
                                  <p:childTnLst>
                                    <p:set>
                                      <p:cBhvr>
                                        <p:cTn id="35" dur="1" fill="hold">
                                          <p:stCondLst>
                                            <p:cond delay="0"/>
                                          </p:stCondLst>
                                        </p:cTn>
                                        <p:tgtEl>
                                          <p:spTgt spid="44"/>
                                        </p:tgtEl>
                                        <p:attrNameLst>
                                          <p:attrName>style.visibility</p:attrName>
                                        </p:attrNameLst>
                                      </p:cBhvr>
                                      <p:to>
                                        <p:strVal val="visible"/>
                                      </p:to>
                                    </p:set>
                                    <p:animEffect transition="in" filter="fade">
                                      <p:cBhvr>
                                        <p:cTn id="36" dur="1000"/>
                                        <p:tgtEl>
                                          <p:spTgt spid="44"/>
                                        </p:tgtEl>
                                      </p:cBhvr>
                                    </p:animEffect>
                                    <p:anim calcmode="lin" valueType="num">
                                      <p:cBhvr>
                                        <p:cTn id="37" dur="1000" fill="hold"/>
                                        <p:tgtEl>
                                          <p:spTgt spid="44"/>
                                        </p:tgtEl>
                                        <p:attrNameLst>
                                          <p:attrName>ppt_x</p:attrName>
                                        </p:attrNameLst>
                                      </p:cBhvr>
                                      <p:tavLst>
                                        <p:tav tm="0">
                                          <p:val>
                                            <p:strVal val="#ppt_x"/>
                                          </p:val>
                                        </p:tav>
                                        <p:tav tm="100000">
                                          <p:val>
                                            <p:strVal val="#ppt_x"/>
                                          </p:val>
                                        </p:tav>
                                      </p:tavLst>
                                    </p:anim>
                                    <p:anim calcmode="lin" valueType="num">
                                      <p:cBhvr>
                                        <p:cTn id="38" dur="900" decel="100000" fill="hold"/>
                                        <p:tgtEl>
                                          <p:spTgt spid="44"/>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44"/>
                                        </p:tgtEl>
                                        <p:attrNameLst>
                                          <p:attrName>ppt_y</p:attrName>
                                        </p:attrNameLst>
                                      </p:cBhvr>
                                      <p:tavLst>
                                        <p:tav tm="0">
                                          <p:val>
                                            <p:strVal val="#ppt_y-.03"/>
                                          </p:val>
                                        </p:tav>
                                        <p:tav tm="100000">
                                          <p:val>
                                            <p:strVal val="#ppt_y"/>
                                          </p:val>
                                        </p:tav>
                                      </p:tavLst>
                                    </p:anim>
                                  </p:childTnLst>
                                </p:cTn>
                              </p:par>
                            </p:childTnLst>
                          </p:cTn>
                        </p:par>
                        <p:par>
                          <p:cTn id="40" fill="hold">
                            <p:stCondLst>
                              <p:cond delay="6000"/>
                            </p:stCondLst>
                            <p:childTnLst>
                              <p:par>
                                <p:cTn id="41" presetID="22" presetClass="entr" presetSubtype="4" fill="hold" nodeType="afterEffect">
                                  <p:stCondLst>
                                    <p:cond delay="0"/>
                                  </p:stCondLst>
                                  <p:childTnLst>
                                    <p:set>
                                      <p:cBhvr>
                                        <p:cTn id="42" dur="1" fill="hold">
                                          <p:stCondLst>
                                            <p:cond delay="0"/>
                                          </p:stCondLst>
                                        </p:cTn>
                                        <p:tgtEl>
                                          <p:spTgt spid="41"/>
                                        </p:tgtEl>
                                        <p:attrNameLst>
                                          <p:attrName>style.visibility</p:attrName>
                                        </p:attrNameLst>
                                      </p:cBhvr>
                                      <p:to>
                                        <p:strVal val="visible"/>
                                      </p:to>
                                    </p:set>
                                    <p:animEffect transition="in" filter="wipe(down)">
                                      <p:cBhvr>
                                        <p:cTn id="43" dur="750"/>
                                        <p:tgtEl>
                                          <p:spTgt spid="41"/>
                                        </p:tgtEl>
                                      </p:cBhvr>
                                    </p:animEffect>
                                  </p:childTnLst>
                                </p:cTn>
                              </p:par>
                            </p:childTnLst>
                          </p:cTn>
                        </p:par>
                        <p:par>
                          <p:cTn id="44" fill="hold">
                            <p:stCondLst>
                              <p:cond delay="6750"/>
                            </p:stCondLst>
                            <p:childTnLst>
                              <p:par>
                                <p:cTn id="45" presetID="22" presetClass="entr" presetSubtype="4" fill="hold" nodeType="afterEffect">
                                  <p:stCondLst>
                                    <p:cond delay="0"/>
                                  </p:stCondLst>
                                  <p:childTnLst>
                                    <p:set>
                                      <p:cBhvr>
                                        <p:cTn id="46" dur="1" fill="hold">
                                          <p:stCondLst>
                                            <p:cond delay="0"/>
                                          </p:stCondLst>
                                        </p:cTn>
                                        <p:tgtEl>
                                          <p:spTgt spid="38"/>
                                        </p:tgtEl>
                                        <p:attrNameLst>
                                          <p:attrName>style.visibility</p:attrName>
                                        </p:attrNameLst>
                                      </p:cBhvr>
                                      <p:to>
                                        <p:strVal val="visible"/>
                                      </p:to>
                                    </p:set>
                                    <p:animEffect transition="in" filter="wipe(down)">
                                      <p:cBhvr>
                                        <p:cTn id="47" dur="750"/>
                                        <p:tgtEl>
                                          <p:spTgt spid="38"/>
                                        </p:tgtEl>
                                      </p:cBhvr>
                                    </p:animEffect>
                                  </p:childTnLst>
                                </p:cTn>
                              </p:par>
                            </p:childTnLst>
                          </p:cTn>
                        </p:par>
                        <p:par>
                          <p:cTn id="48" fill="hold">
                            <p:stCondLst>
                              <p:cond delay="7500"/>
                            </p:stCondLst>
                            <p:childTnLst>
                              <p:par>
                                <p:cTn id="49" presetID="37" presetClass="entr" presetSubtype="0" fill="hold" grpId="0" nodeType="afterEffect">
                                  <p:stCondLst>
                                    <p:cond delay="0"/>
                                  </p:stCondLst>
                                  <p:childTnLst>
                                    <p:set>
                                      <p:cBhvr>
                                        <p:cTn id="50" dur="1" fill="hold">
                                          <p:stCondLst>
                                            <p:cond delay="0"/>
                                          </p:stCondLst>
                                        </p:cTn>
                                        <p:tgtEl>
                                          <p:spTgt spid="51"/>
                                        </p:tgtEl>
                                        <p:attrNameLst>
                                          <p:attrName>style.visibility</p:attrName>
                                        </p:attrNameLst>
                                      </p:cBhvr>
                                      <p:to>
                                        <p:strVal val="visible"/>
                                      </p:to>
                                    </p:set>
                                    <p:animEffect transition="in" filter="fade">
                                      <p:cBhvr>
                                        <p:cTn id="51" dur="1000"/>
                                        <p:tgtEl>
                                          <p:spTgt spid="51"/>
                                        </p:tgtEl>
                                      </p:cBhvr>
                                    </p:animEffect>
                                    <p:anim calcmode="lin" valueType="num">
                                      <p:cBhvr>
                                        <p:cTn id="52" dur="1000" fill="hold"/>
                                        <p:tgtEl>
                                          <p:spTgt spid="51"/>
                                        </p:tgtEl>
                                        <p:attrNameLst>
                                          <p:attrName>ppt_x</p:attrName>
                                        </p:attrNameLst>
                                      </p:cBhvr>
                                      <p:tavLst>
                                        <p:tav tm="0">
                                          <p:val>
                                            <p:strVal val="#ppt_x"/>
                                          </p:val>
                                        </p:tav>
                                        <p:tav tm="100000">
                                          <p:val>
                                            <p:strVal val="#ppt_x"/>
                                          </p:val>
                                        </p:tav>
                                      </p:tavLst>
                                    </p:anim>
                                    <p:anim calcmode="lin" valueType="num">
                                      <p:cBhvr>
                                        <p:cTn id="53" dur="900" decel="100000" fill="hold"/>
                                        <p:tgtEl>
                                          <p:spTgt spid="51"/>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childTnLst>
                          </p:cTn>
                        </p:par>
                        <p:par>
                          <p:cTn id="55" fill="hold">
                            <p:stCondLst>
                              <p:cond delay="8500"/>
                            </p:stCondLst>
                            <p:childTnLst>
                              <p:par>
                                <p:cTn id="56" presetID="22" presetClass="entr" presetSubtype="4" fill="hold" nodeType="afterEffect">
                                  <p:stCondLst>
                                    <p:cond delay="0"/>
                                  </p:stCondLst>
                                  <p:childTnLst>
                                    <p:set>
                                      <p:cBhvr>
                                        <p:cTn id="57" dur="1" fill="hold">
                                          <p:stCondLst>
                                            <p:cond delay="0"/>
                                          </p:stCondLst>
                                        </p:cTn>
                                        <p:tgtEl>
                                          <p:spTgt spid="48"/>
                                        </p:tgtEl>
                                        <p:attrNameLst>
                                          <p:attrName>style.visibility</p:attrName>
                                        </p:attrNameLst>
                                      </p:cBhvr>
                                      <p:to>
                                        <p:strVal val="visible"/>
                                      </p:to>
                                    </p:set>
                                    <p:animEffect transition="in" filter="wipe(down)">
                                      <p:cBhvr>
                                        <p:cTn id="58" dur="750"/>
                                        <p:tgtEl>
                                          <p:spTgt spid="48"/>
                                        </p:tgtEl>
                                      </p:cBhvr>
                                    </p:animEffect>
                                  </p:childTnLst>
                                </p:cTn>
                              </p:par>
                            </p:childTnLst>
                          </p:cTn>
                        </p:par>
                        <p:par>
                          <p:cTn id="59" fill="hold">
                            <p:stCondLst>
                              <p:cond delay="9250"/>
                            </p:stCondLst>
                            <p:childTnLst>
                              <p:par>
                                <p:cTn id="60" presetID="22" presetClass="entr" presetSubtype="4" fill="hold" nodeType="afterEffect">
                                  <p:stCondLst>
                                    <p:cond delay="0"/>
                                  </p:stCondLst>
                                  <p:childTnLst>
                                    <p:set>
                                      <p:cBhvr>
                                        <p:cTn id="61" dur="1" fill="hold">
                                          <p:stCondLst>
                                            <p:cond delay="0"/>
                                          </p:stCondLst>
                                        </p:cTn>
                                        <p:tgtEl>
                                          <p:spTgt spid="45"/>
                                        </p:tgtEl>
                                        <p:attrNameLst>
                                          <p:attrName>style.visibility</p:attrName>
                                        </p:attrNameLst>
                                      </p:cBhvr>
                                      <p:to>
                                        <p:strVal val="visible"/>
                                      </p:to>
                                    </p:set>
                                    <p:animEffect transition="in" filter="wipe(down)">
                                      <p:cBhvr>
                                        <p:cTn id="62" dur="750"/>
                                        <p:tgtEl>
                                          <p:spTgt spid="45"/>
                                        </p:tgtEl>
                                      </p:cBhvr>
                                    </p:animEffect>
                                  </p:childTnLst>
                                </p:cTn>
                              </p:par>
                            </p:childTnLst>
                          </p:cTn>
                        </p:par>
                        <p:par>
                          <p:cTn id="63" fill="hold">
                            <p:stCondLst>
                              <p:cond delay="10000"/>
                            </p:stCondLst>
                            <p:childTnLst>
                              <p:par>
                                <p:cTn id="64" presetID="37" presetClass="entr" presetSubtype="0" fill="hold" grpId="0" nodeType="afterEffect">
                                  <p:stCondLst>
                                    <p:cond delay="0"/>
                                  </p:stCondLst>
                                  <p:childTnLst>
                                    <p:set>
                                      <p:cBhvr>
                                        <p:cTn id="65" dur="1" fill="hold">
                                          <p:stCondLst>
                                            <p:cond delay="0"/>
                                          </p:stCondLst>
                                        </p:cTn>
                                        <p:tgtEl>
                                          <p:spTgt spid="58"/>
                                        </p:tgtEl>
                                        <p:attrNameLst>
                                          <p:attrName>style.visibility</p:attrName>
                                        </p:attrNameLst>
                                      </p:cBhvr>
                                      <p:to>
                                        <p:strVal val="visible"/>
                                      </p:to>
                                    </p:set>
                                    <p:animEffect transition="in" filter="fade">
                                      <p:cBhvr>
                                        <p:cTn id="66" dur="1000"/>
                                        <p:tgtEl>
                                          <p:spTgt spid="58"/>
                                        </p:tgtEl>
                                      </p:cBhvr>
                                    </p:animEffect>
                                    <p:anim calcmode="lin" valueType="num">
                                      <p:cBhvr>
                                        <p:cTn id="67" dur="1000" fill="hold"/>
                                        <p:tgtEl>
                                          <p:spTgt spid="58"/>
                                        </p:tgtEl>
                                        <p:attrNameLst>
                                          <p:attrName>ppt_x</p:attrName>
                                        </p:attrNameLst>
                                      </p:cBhvr>
                                      <p:tavLst>
                                        <p:tav tm="0">
                                          <p:val>
                                            <p:strVal val="#ppt_x"/>
                                          </p:val>
                                        </p:tav>
                                        <p:tav tm="100000">
                                          <p:val>
                                            <p:strVal val="#ppt_x"/>
                                          </p:val>
                                        </p:tav>
                                      </p:tavLst>
                                    </p:anim>
                                    <p:anim calcmode="lin" valueType="num">
                                      <p:cBhvr>
                                        <p:cTn id="68" dur="900" decel="100000" fill="hold"/>
                                        <p:tgtEl>
                                          <p:spTgt spid="58"/>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58"/>
                                        </p:tgtEl>
                                        <p:attrNameLst>
                                          <p:attrName>ppt_y</p:attrName>
                                        </p:attrNameLst>
                                      </p:cBhvr>
                                      <p:tavLst>
                                        <p:tav tm="0">
                                          <p:val>
                                            <p:strVal val="#ppt_y-.03"/>
                                          </p:val>
                                        </p:tav>
                                        <p:tav tm="100000">
                                          <p:val>
                                            <p:strVal val="#ppt_y"/>
                                          </p:val>
                                        </p:tav>
                                      </p:tavLst>
                                    </p:anim>
                                  </p:childTnLst>
                                </p:cTn>
                              </p:par>
                            </p:childTnLst>
                          </p:cTn>
                        </p:par>
                        <p:par>
                          <p:cTn id="70" fill="hold">
                            <p:stCondLst>
                              <p:cond delay="11000"/>
                            </p:stCondLst>
                            <p:childTnLst>
                              <p:par>
                                <p:cTn id="71" presetID="22" presetClass="entr" presetSubtype="4" fill="hold" nodeType="afterEffect">
                                  <p:stCondLst>
                                    <p:cond delay="0"/>
                                  </p:stCondLst>
                                  <p:childTnLst>
                                    <p:set>
                                      <p:cBhvr>
                                        <p:cTn id="72" dur="1" fill="hold">
                                          <p:stCondLst>
                                            <p:cond delay="0"/>
                                          </p:stCondLst>
                                        </p:cTn>
                                        <p:tgtEl>
                                          <p:spTgt spid="55"/>
                                        </p:tgtEl>
                                        <p:attrNameLst>
                                          <p:attrName>style.visibility</p:attrName>
                                        </p:attrNameLst>
                                      </p:cBhvr>
                                      <p:to>
                                        <p:strVal val="visible"/>
                                      </p:to>
                                    </p:set>
                                    <p:animEffect transition="in" filter="wipe(down)">
                                      <p:cBhvr>
                                        <p:cTn id="73" dur="750"/>
                                        <p:tgtEl>
                                          <p:spTgt spid="55"/>
                                        </p:tgtEl>
                                      </p:cBhvr>
                                    </p:animEffect>
                                  </p:childTnLst>
                                </p:cTn>
                              </p:par>
                            </p:childTnLst>
                          </p:cTn>
                        </p:par>
                        <p:par>
                          <p:cTn id="74" fill="hold">
                            <p:stCondLst>
                              <p:cond delay="11750"/>
                            </p:stCondLst>
                            <p:childTnLst>
                              <p:par>
                                <p:cTn id="75" presetID="22" presetClass="entr" presetSubtype="4" fill="hold" nodeType="afterEffect">
                                  <p:stCondLst>
                                    <p:cond delay="0"/>
                                  </p:stCondLst>
                                  <p:childTnLst>
                                    <p:set>
                                      <p:cBhvr>
                                        <p:cTn id="76" dur="1" fill="hold">
                                          <p:stCondLst>
                                            <p:cond delay="0"/>
                                          </p:stCondLst>
                                        </p:cTn>
                                        <p:tgtEl>
                                          <p:spTgt spid="52"/>
                                        </p:tgtEl>
                                        <p:attrNameLst>
                                          <p:attrName>style.visibility</p:attrName>
                                        </p:attrNameLst>
                                      </p:cBhvr>
                                      <p:to>
                                        <p:strVal val="visible"/>
                                      </p:to>
                                    </p:set>
                                    <p:animEffect transition="in" filter="wipe(down)">
                                      <p:cBhvr>
                                        <p:cTn id="77" dur="750"/>
                                        <p:tgtEl>
                                          <p:spTgt spid="52"/>
                                        </p:tgtEl>
                                      </p:cBhvr>
                                    </p:animEffect>
                                  </p:childTnLst>
                                </p:cTn>
                              </p:par>
                            </p:childTnLst>
                          </p:cTn>
                        </p:par>
                        <p:par>
                          <p:cTn id="78" fill="hold">
                            <p:stCondLst>
                              <p:cond delay="12500"/>
                            </p:stCondLst>
                            <p:childTnLst>
                              <p:par>
                                <p:cTn id="79" presetID="37" presetClass="entr" presetSubtype="0" fill="hold" grpId="0" nodeType="afterEffect">
                                  <p:stCondLst>
                                    <p:cond delay="0"/>
                                  </p:stCondLst>
                                  <p:childTnLst>
                                    <p:set>
                                      <p:cBhvr>
                                        <p:cTn id="80" dur="1" fill="hold">
                                          <p:stCondLst>
                                            <p:cond delay="0"/>
                                          </p:stCondLst>
                                        </p:cTn>
                                        <p:tgtEl>
                                          <p:spTgt spid="65"/>
                                        </p:tgtEl>
                                        <p:attrNameLst>
                                          <p:attrName>style.visibility</p:attrName>
                                        </p:attrNameLst>
                                      </p:cBhvr>
                                      <p:to>
                                        <p:strVal val="visible"/>
                                      </p:to>
                                    </p:set>
                                    <p:animEffect transition="in" filter="fade">
                                      <p:cBhvr>
                                        <p:cTn id="81" dur="1000"/>
                                        <p:tgtEl>
                                          <p:spTgt spid="65"/>
                                        </p:tgtEl>
                                      </p:cBhvr>
                                    </p:animEffect>
                                    <p:anim calcmode="lin" valueType="num">
                                      <p:cBhvr>
                                        <p:cTn id="82" dur="1000" fill="hold"/>
                                        <p:tgtEl>
                                          <p:spTgt spid="65"/>
                                        </p:tgtEl>
                                        <p:attrNameLst>
                                          <p:attrName>ppt_x</p:attrName>
                                        </p:attrNameLst>
                                      </p:cBhvr>
                                      <p:tavLst>
                                        <p:tav tm="0">
                                          <p:val>
                                            <p:strVal val="#ppt_x"/>
                                          </p:val>
                                        </p:tav>
                                        <p:tav tm="100000">
                                          <p:val>
                                            <p:strVal val="#ppt_x"/>
                                          </p:val>
                                        </p:tav>
                                      </p:tavLst>
                                    </p:anim>
                                    <p:anim calcmode="lin" valueType="num">
                                      <p:cBhvr>
                                        <p:cTn id="83" dur="900" decel="100000" fill="hold"/>
                                        <p:tgtEl>
                                          <p:spTgt spid="65"/>
                                        </p:tgtEl>
                                        <p:attrNameLst>
                                          <p:attrName>ppt_y</p:attrName>
                                        </p:attrNameLst>
                                      </p:cBhvr>
                                      <p:tavLst>
                                        <p:tav tm="0">
                                          <p:val>
                                            <p:strVal val="#ppt_y+1"/>
                                          </p:val>
                                        </p:tav>
                                        <p:tav tm="100000">
                                          <p:val>
                                            <p:strVal val="#ppt_y-.03"/>
                                          </p:val>
                                        </p:tav>
                                      </p:tavLst>
                                    </p:anim>
                                    <p:anim calcmode="lin" valueType="num">
                                      <p:cBhvr>
                                        <p:cTn id="84" dur="100" accel="100000" fill="hold">
                                          <p:stCondLst>
                                            <p:cond delay="900"/>
                                          </p:stCondLst>
                                        </p:cTn>
                                        <p:tgtEl>
                                          <p:spTgt spid="65"/>
                                        </p:tgtEl>
                                        <p:attrNameLst>
                                          <p:attrName>ppt_y</p:attrName>
                                        </p:attrNameLst>
                                      </p:cBhvr>
                                      <p:tavLst>
                                        <p:tav tm="0">
                                          <p:val>
                                            <p:strVal val="#ppt_y-.03"/>
                                          </p:val>
                                        </p:tav>
                                        <p:tav tm="100000">
                                          <p:val>
                                            <p:strVal val="#ppt_y"/>
                                          </p:val>
                                        </p:tav>
                                      </p:tavLst>
                                    </p:anim>
                                  </p:childTnLst>
                                </p:cTn>
                              </p:par>
                            </p:childTnLst>
                          </p:cTn>
                        </p:par>
                        <p:par>
                          <p:cTn id="85" fill="hold">
                            <p:stCondLst>
                              <p:cond delay="13500"/>
                            </p:stCondLst>
                            <p:childTnLst>
                              <p:par>
                                <p:cTn id="86" presetID="22" presetClass="entr" presetSubtype="4" fill="hold" nodeType="afterEffect">
                                  <p:stCondLst>
                                    <p:cond delay="0"/>
                                  </p:stCondLst>
                                  <p:childTnLst>
                                    <p:set>
                                      <p:cBhvr>
                                        <p:cTn id="87" dur="1" fill="hold">
                                          <p:stCondLst>
                                            <p:cond delay="0"/>
                                          </p:stCondLst>
                                        </p:cTn>
                                        <p:tgtEl>
                                          <p:spTgt spid="62"/>
                                        </p:tgtEl>
                                        <p:attrNameLst>
                                          <p:attrName>style.visibility</p:attrName>
                                        </p:attrNameLst>
                                      </p:cBhvr>
                                      <p:to>
                                        <p:strVal val="visible"/>
                                      </p:to>
                                    </p:set>
                                    <p:animEffect transition="in" filter="wipe(down)">
                                      <p:cBhvr>
                                        <p:cTn id="88" dur="750"/>
                                        <p:tgtEl>
                                          <p:spTgt spid="62"/>
                                        </p:tgtEl>
                                      </p:cBhvr>
                                    </p:animEffect>
                                  </p:childTnLst>
                                </p:cTn>
                              </p:par>
                            </p:childTnLst>
                          </p:cTn>
                        </p:par>
                        <p:par>
                          <p:cTn id="89" fill="hold">
                            <p:stCondLst>
                              <p:cond delay="14250"/>
                            </p:stCondLst>
                            <p:childTnLst>
                              <p:par>
                                <p:cTn id="90" presetID="22" presetClass="entr" presetSubtype="4" fill="hold" nodeType="afterEffect">
                                  <p:stCondLst>
                                    <p:cond delay="0"/>
                                  </p:stCondLst>
                                  <p:childTnLst>
                                    <p:set>
                                      <p:cBhvr>
                                        <p:cTn id="91" dur="1" fill="hold">
                                          <p:stCondLst>
                                            <p:cond delay="0"/>
                                          </p:stCondLst>
                                        </p:cTn>
                                        <p:tgtEl>
                                          <p:spTgt spid="59"/>
                                        </p:tgtEl>
                                        <p:attrNameLst>
                                          <p:attrName>style.visibility</p:attrName>
                                        </p:attrNameLst>
                                      </p:cBhvr>
                                      <p:to>
                                        <p:strVal val="visible"/>
                                      </p:to>
                                    </p:set>
                                    <p:animEffect transition="in" filter="wipe(down)">
                                      <p:cBhvr>
                                        <p:cTn id="92" dur="75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51" grpId="0"/>
      <p:bldP spid="58" grpId="0"/>
      <p:bldP spid="65" grpId="0"/>
      <p:bldP spid="67" grpId="0"/>
      <p:bldP spid="6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1533</TotalTime>
  <Words>1358</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2018-12-22T21:14:43Z</dcterms:modified>
</cp:coreProperties>
</file>