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8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96"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66535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reeform: Shape 13">
            <a:extLst>
              <a:ext uri="{FF2B5EF4-FFF2-40B4-BE49-F238E27FC236}">
                <a16:creationId xmlns:a16="http://schemas.microsoft.com/office/drawing/2014/main" id="{38A7492D-D9D8-4EE9-A1C4-2C562F01671A}"/>
              </a:ext>
            </a:extLst>
          </p:cNvPr>
          <p:cNvSpPr>
            <a:spLocks noChangeAspect="1"/>
          </p:cNvSpPr>
          <p:nvPr/>
        </p:nvSpPr>
        <p:spPr>
          <a:xfrm rot="18000000">
            <a:off x="2769307" y="2496881"/>
            <a:ext cx="5212080" cy="2265824"/>
          </a:xfrm>
          <a:custGeom>
            <a:avLst/>
            <a:gdLst>
              <a:gd name="connsiteX0" fmla="*/ 2509193 w 11430001"/>
              <a:gd name="connsiteY0" fmla="*/ 0 h 4968892"/>
              <a:gd name="connsiteX1" fmla="*/ 8895951 w 11430001"/>
              <a:gd name="connsiteY1" fmla="*/ 0 h 4968892"/>
              <a:gd name="connsiteX2" fmla="*/ 8895951 w 11430001"/>
              <a:gd name="connsiteY2" fmla="*/ 2627 h 4968892"/>
              <a:gd name="connsiteX3" fmla="*/ 8947983 w 11430001"/>
              <a:gd name="connsiteY3" fmla="*/ 0 h 4968892"/>
              <a:gd name="connsiteX4" fmla="*/ 11430001 w 11430001"/>
              <a:gd name="connsiteY4" fmla="*/ 2482014 h 4968892"/>
              <a:gd name="connsiteX5" fmla="*/ 8947983 w 11430001"/>
              <a:gd name="connsiteY5" fmla="*/ 4964028 h 4968892"/>
              <a:gd name="connsiteX6" fmla="*/ 8895951 w 11430001"/>
              <a:gd name="connsiteY6" fmla="*/ 4961401 h 4968892"/>
              <a:gd name="connsiteX7" fmla="*/ 8895951 w 11430001"/>
              <a:gd name="connsiteY7" fmla="*/ 4968892 h 4968892"/>
              <a:gd name="connsiteX8" fmla="*/ 2509193 w 11430001"/>
              <a:gd name="connsiteY8" fmla="*/ 4968892 h 4968892"/>
              <a:gd name="connsiteX9" fmla="*/ 2509193 w 11430001"/>
              <a:gd name="connsiteY9" fmla="*/ 4965590 h 4968892"/>
              <a:gd name="connsiteX10" fmla="*/ 2482019 w 11430001"/>
              <a:gd name="connsiteY10" fmla="*/ 4966962 h 4968892"/>
              <a:gd name="connsiteX11" fmla="*/ 0 w 11430001"/>
              <a:gd name="connsiteY11" fmla="*/ 2484948 h 4968892"/>
              <a:gd name="connsiteX12" fmla="*/ 2482019 w 11430001"/>
              <a:gd name="connsiteY12" fmla="*/ 2934 h 4968892"/>
              <a:gd name="connsiteX13" fmla="*/ 2509193 w 11430001"/>
              <a:gd name="connsiteY13" fmla="*/ 4306 h 49688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430001" h="4968892">
                <a:moveTo>
                  <a:pt x="2509193" y="0"/>
                </a:moveTo>
                <a:lnTo>
                  <a:pt x="8895951" y="0"/>
                </a:lnTo>
                <a:lnTo>
                  <a:pt x="8895951" y="2627"/>
                </a:lnTo>
                <a:lnTo>
                  <a:pt x="8947983" y="0"/>
                </a:lnTo>
                <a:cubicBezTo>
                  <a:pt x="10318764" y="0"/>
                  <a:pt x="11430001" y="1111236"/>
                  <a:pt x="11430001" y="2482014"/>
                </a:cubicBezTo>
                <a:cubicBezTo>
                  <a:pt x="11430001" y="3852792"/>
                  <a:pt x="10318764" y="4964028"/>
                  <a:pt x="8947983" y="4964028"/>
                </a:cubicBezTo>
                <a:lnTo>
                  <a:pt x="8895951" y="4961401"/>
                </a:lnTo>
                <a:lnTo>
                  <a:pt x="8895951" y="4968892"/>
                </a:lnTo>
                <a:lnTo>
                  <a:pt x="2509193" y="4968892"/>
                </a:lnTo>
                <a:lnTo>
                  <a:pt x="2509193" y="4965590"/>
                </a:lnTo>
                <a:lnTo>
                  <a:pt x="2482019" y="4966962"/>
                </a:lnTo>
                <a:cubicBezTo>
                  <a:pt x="1111237" y="4966962"/>
                  <a:pt x="0" y="3855726"/>
                  <a:pt x="0" y="2484948"/>
                </a:cubicBezTo>
                <a:cubicBezTo>
                  <a:pt x="0" y="1114170"/>
                  <a:pt x="1111237" y="2934"/>
                  <a:pt x="2482019" y="2934"/>
                </a:cubicBezTo>
                <a:lnTo>
                  <a:pt x="2509193" y="4306"/>
                </a:lnTo>
                <a:close/>
              </a:path>
            </a:pathLst>
          </a:custGeom>
          <a:solidFill>
            <a:schemeClr val="tx1">
              <a:alpha val="25000"/>
            </a:schemeClr>
          </a:solidFill>
          <a:ln>
            <a:solidFill>
              <a:schemeClr val="bg1">
                <a:alpha val="50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16AEDA7E-BB4E-4536-9B81-5BFAD0831041}"/>
              </a:ext>
            </a:extLst>
          </p:cNvPr>
          <p:cNvSpPr>
            <a:spLocks noChangeAspect="1"/>
          </p:cNvSpPr>
          <p:nvPr/>
        </p:nvSpPr>
        <p:spPr>
          <a:xfrm rot="3600000">
            <a:off x="4224528" y="2496312"/>
            <a:ext cx="5212080" cy="2265824"/>
          </a:xfrm>
          <a:custGeom>
            <a:avLst/>
            <a:gdLst>
              <a:gd name="connsiteX0" fmla="*/ 2509193 w 11430001"/>
              <a:gd name="connsiteY0" fmla="*/ 0 h 4968892"/>
              <a:gd name="connsiteX1" fmla="*/ 8895951 w 11430001"/>
              <a:gd name="connsiteY1" fmla="*/ 0 h 4968892"/>
              <a:gd name="connsiteX2" fmla="*/ 8895951 w 11430001"/>
              <a:gd name="connsiteY2" fmla="*/ 2627 h 4968892"/>
              <a:gd name="connsiteX3" fmla="*/ 8947983 w 11430001"/>
              <a:gd name="connsiteY3" fmla="*/ 0 h 4968892"/>
              <a:gd name="connsiteX4" fmla="*/ 11430001 w 11430001"/>
              <a:gd name="connsiteY4" fmla="*/ 2482014 h 4968892"/>
              <a:gd name="connsiteX5" fmla="*/ 8947983 w 11430001"/>
              <a:gd name="connsiteY5" fmla="*/ 4964028 h 4968892"/>
              <a:gd name="connsiteX6" fmla="*/ 8895951 w 11430001"/>
              <a:gd name="connsiteY6" fmla="*/ 4961401 h 4968892"/>
              <a:gd name="connsiteX7" fmla="*/ 8895951 w 11430001"/>
              <a:gd name="connsiteY7" fmla="*/ 4968892 h 4968892"/>
              <a:gd name="connsiteX8" fmla="*/ 2509193 w 11430001"/>
              <a:gd name="connsiteY8" fmla="*/ 4968892 h 4968892"/>
              <a:gd name="connsiteX9" fmla="*/ 2509193 w 11430001"/>
              <a:gd name="connsiteY9" fmla="*/ 4965590 h 4968892"/>
              <a:gd name="connsiteX10" fmla="*/ 2482019 w 11430001"/>
              <a:gd name="connsiteY10" fmla="*/ 4966962 h 4968892"/>
              <a:gd name="connsiteX11" fmla="*/ 0 w 11430001"/>
              <a:gd name="connsiteY11" fmla="*/ 2484948 h 4968892"/>
              <a:gd name="connsiteX12" fmla="*/ 2482019 w 11430001"/>
              <a:gd name="connsiteY12" fmla="*/ 2934 h 4968892"/>
              <a:gd name="connsiteX13" fmla="*/ 2509193 w 11430001"/>
              <a:gd name="connsiteY13" fmla="*/ 4306 h 49688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430001" h="4968892">
                <a:moveTo>
                  <a:pt x="2509193" y="0"/>
                </a:moveTo>
                <a:lnTo>
                  <a:pt x="8895951" y="0"/>
                </a:lnTo>
                <a:lnTo>
                  <a:pt x="8895951" y="2627"/>
                </a:lnTo>
                <a:lnTo>
                  <a:pt x="8947983" y="0"/>
                </a:lnTo>
                <a:cubicBezTo>
                  <a:pt x="10318764" y="0"/>
                  <a:pt x="11430001" y="1111236"/>
                  <a:pt x="11430001" y="2482014"/>
                </a:cubicBezTo>
                <a:cubicBezTo>
                  <a:pt x="11430001" y="3852792"/>
                  <a:pt x="10318764" y="4964028"/>
                  <a:pt x="8947983" y="4964028"/>
                </a:cubicBezTo>
                <a:lnTo>
                  <a:pt x="8895951" y="4961401"/>
                </a:lnTo>
                <a:lnTo>
                  <a:pt x="8895951" y="4968892"/>
                </a:lnTo>
                <a:lnTo>
                  <a:pt x="2509193" y="4968892"/>
                </a:lnTo>
                <a:lnTo>
                  <a:pt x="2509193" y="4965590"/>
                </a:lnTo>
                <a:lnTo>
                  <a:pt x="2482019" y="4966962"/>
                </a:lnTo>
                <a:cubicBezTo>
                  <a:pt x="1111237" y="4966962"/>
                  <a:pt x="0" y="3855726"/>
                  <a:pt x="0" y="2484948"/>
                </a:cubicBezTo>
                <a:cubicBezTo>
                  <a:pt x="0" y="1114170"/>
                  <a:pt x="1111237" y="2934"/>
                  <a:pt x="2482019" y="2934"/>
                </a:cubicBezTo>
                <a:lnTo>
                  <a:pt x="2509193" y="4306"/>
                </a:lnTo>
                <a:close/>
              </a:path>
            </a:pathLst>
          </a:custGeom>
          <a:solidFill>
            <a:schemeClr val="tx1">
              <a:alpha val="25000"/>
            </a:schemeClr>
          </a:solidFill>
          <a:ln>
            <a:solidFill>
              <a:schemeClr val="bg1">
                <a:alpha val="50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0A86A8A5-7761-4CE8-9A86-38A1F5C266BA}"/>
              </a:ext>
            </a:extLst>
          </p:cNvPr>
          <p:cNvSpPr>
            <a:spLocks noChangeAspect="1"/>
          </p:cNvSpPr>
          <p:nvPr/>
        </p:nvSpPr>
        <p:spPr>
          <a:xfrm>
            <a:off x="3489960" y="3778338"/>
            <a:ext cx="5212080" cy="2265824"/>
          </a:xfrm>
          <a:custGeom>
            <a:avLst/>
            <a:gdLst>
              <a:gd name="connsiteX0" fmla="*/ 2509193 w 11430001"/>
              <a:gd name="connsiteY0" fmla="*/ 0 h 4968892"/>
              <a:gd name="connsiteX1" fmla="*/ 8895951 w 11430001"/>
              <a:gd name="connsiteY1" fmla="*/ 0 h 4968892"/>
              <a:gd name="connsiteX2" fmla="*/ 8895951 w 11430001"/>
              <a:gd name="connsiteY2" fmla="*/ 2627 h 4968892"/>
              <a:gd name="connsiteX3" fmla="*/ 8947983 w 11430001"/>
              <a:gd name="connsiteY3" fmla="*/ 0 h 4968892"/>
              <a:gd name="connsiteX4" fmla="*/ 11430001 w 11430001"/>
              <a:gd name="connsiteY4" fmla="*/ 2482014 h 4968892"/>
              <a:gd name="connsiteX5" fmla="*/ 8947983 w 11430001"/>
              <a:gd name="connsiteY5" fmla="*/ 4964028 h 4968892"/>
              <a:gd name="connsiteX6" fmla="*/ 8895951 w 11430001"/>
              <a:gd name="connsiteY6" fmla="*/ 4961401 h 4968892"/>
              <a:gd name="connsiteX7" fmla="*/ 8895951 w 11430001"/>
              <a:gd name="connsiteY7" fmla="*/ 4968892 h 4968892"/>
              <a:gd name="connsiteX8" fmla="*/ 2509193 w 11430001"/>
              <a:gd name="connsiteY8" fmla="*/ 4968892 h 4968892"/>
              <a:gd name="connsiteX9" fmla="*/ 2509193 w 11430001"/>
              <a:gd name="connsiteY9" fmla="*/ 4965590 h 4968892"/>
              <a:gd name="connsiteX10" fmla="*/ 2482019 w 11430001"/>
              <a:gd name="connsiteY10" fmla="*/ 4966962 h 4968892"/>
              <a:gd name="connsiteX11" fmla="*/ 0 w 11430001"/>
              <a:gd name="connsiteY11" fmla="*/ 2484948 h 4968892"/>
              <a:gd name="connsiteX12" fmla="*/ 2482019 w 11430001"/>
              <a:gd name="connsiteY12" fmla="*/ 2934 h 4968892"/>
              <a:gd name="connsiteX13" fmla="*/ 2509193 w 11430001"/>
              <a:gd name="connsiteY13" fmla="*/ 4306 h 49688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430001" h="4968892">
                <a:moveTo>
                  <a:pt x="2509193" y="0"/>
                </a:moveTo>
                <a:lnTo>
                  <a:pt x="8895951" y="0"/>
                </a:lnTo>
                <a:lnTo>
                  <a:pt x="8895951" y="2627"/>
                </a:lnTo>
                <a:lnTo>
                  <a:pt x="8947983" y="0"/>
                </a:lnTo>
                <a:cubicBezTo>
                  <a:pt x="10318764" y="0"/>
                  <a:pt x="11430001" y="1111236"/>
                  <a:pt x="11430001" y="2482014"/>
                </a:cubicBezTo>
                <a:cubicBezTo>
                  <a:pt x="11430001" y="3852792"/>
                  <a:pt x="10318764" y="4964028"/>
                  <a:pt x="8947983" y="4964028"/>
                </a:cubicBezTo>
                <a:lnTo>
                  <a:pt x="8895951" y="4961401"/>
                </a:lnTo>
                <a:lnTo>
                  <a:pt x="8895951" y="4968892"/>
                </a:lnTo>
                <a:lnTo>
                  <a:pt x="2509193" y="4968892"/>
                </a:lnTo>
                <a:lnTo>
                  <a:pt x="2509193" y="4965590"/>
                </a:lnTo>
                <a:lnTo>
                  <a:pt x="2482019" y="4966962"/>
                </a:lnTo>
                <a:cubicBezTo>
                  <a:pt x="1111237" y="4966962"/>
                  <a:pt x="0" y="3855726"/>
                  <a:pt x="0" y="2484948"/>
                </a:cubicBezTo>
                <a:cubicBezTo>
                  <a:pt x="0" y="1114170"/>
                  <a:pt x="1111237" y="2934"/>
                  <a:pt x="2482019" y="2934"/>
                </a:cubicBezTo>
                <a:lnTo>
                  <a:pt x="2509193" y="4306"/>
                </a:lnTo>
                <a:close/>
              </a:path>
            </a:pathLst>
          </a:custGeom>
          <a:solidFill>
            <a:schemeClr val="tx1">
              <a:alpha val="25000"/>
            </a:schemeClr>
          </a:solidFill>
          <a:ln>
            <a:solidFill>
              <a:schemeClr val="bg1">
                <a:alpha val="50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val 1">
            <a:extLst>
              <a:ext uri="{FF2B5EF4-FFF2-40B4-BE49-F238E27FC236}">
                <a16:creationId xmlns:a16="http://schemas.microsoft.com/office/drawing/2014/main" id="{17B4DEE4-4324-4AB9-9885-18617ECA26EF}"/>
              </a:ext>
            </a:extLst>
          </p:cNvPr>
          <p:cNvSpPr>
            <a:spLocks noChangeAspect="1"/>
          </p:cNvSpPr>
          <p:nvPr/>
        </p:nvSpPr>
        <p:spPr>
          <a:xfrm>
            <a:off x="4920537" y="1201515"/>
            <a:ext cx="2377440" cy="2377440"/>
          </a:xfrm>
          <a:prstGeom prst="ellipse">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artial Circle 16">
            <a:extLst>
              <a:ext uri="{FF2B5EF4-FFF2-40B4-BE49-F238E27FC236}">
                <a16:creationId xmlns:a16="http://schemas.microsoft.com/office/drawing/2014/main" id="{3BFE93BA-54BA-4351-9561-DBD297241DA8}"/>
              </a:ext>
            </a:extLst>
          </p:cNvPr>
          <p:cNvSpPr>
            <a:spLocks noChangeAspect="1"/>
          </p:cNvSpPr>
          <p:nvPr/>
        </p:nvSpPr>
        <p:spPr>
          <a:xfrm flipV="1">
            <a:off x="4920536" y="1202642"/>
            <a:ext cx="2377440" cy="2377440"/>
          </a:xfrm>
          <a:prstGeom prst="pie">
            <a:avLst>
              <a:gd name="adj1" fmla="val 11464379"/>
              <a:gd name="adj2" fmla="val 5485403"/>
            </a:avLst>
          </a:prstGeom>
          <a:solidFill>
            <a:srgbClr val="FE4A1E"/>
          </a:solidFill>
          <a:ln>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Oval 8">
            <a:extLst>
              <a:ext uri="{FF2B5EF4-FFF2-40B4-BE49-F238E27FC236}">
                <a16:creationId xmlns:a16="http://schemas.microsoft.com/office/drawing/2014/main" id="{75EFD2E6-5C55-4C66-BDC3-56C293E3D7B8}"/>
              </a:ext>
            </a:extLst>
          </p:cNvPr>
          <p:cNvSpPr>
            <a:spLocks noChangeAspect="1"/>
          </p:cNvSpPr>
          <p:nvPr/>
        </p:nvSpPr>
        <p:spPr>
          <a:xfrm>
            <a:off x="5273040" y="1566540"/>
            <a:ext cx="1645920" cy="16459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4AE7C31B-3590-432A-A9F0-A20B2E6AE2EB}"/>
              </a:ext>
            </a:extLst>
          </p:cNvPr>
          <p:cNvSpPr>
            <a:spLocks noChangeAspect="1"/>
          </p:cNvSpPr>
          <p:nvPr/>
        </p:nvSpPr>
        <p:spPr>
          <a:xfrm>
            <a:off x="6364630" y="3722484"/>
            <a:ext cx="2377440" cy="2377440"/>
          </a:xfrm>
          <a:prstGeom prst="ellipse">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Partial Circle 21">
            <a:extLst>
              <a:ext uri="{FF2B5EF4-FFF2-40B4-BE49-F238E27FC236}">
                <a16:creationId xmlns:a16="http://schemas.microsoft.com/office/drawing/2014/main" id="{DB1EF338-13DF-4827-BA50-336DAC5A7848}"/>
              </a:ext>
            </a:extLst>
          </p:cNvPr>
          <p:cNvSpPr>
            <a:spLocks noChangeAspect="1"/>
          </p:cNvSpPr>
          <p:nvPr/>
        </p:nvSpPr>
        <p:spPr>
          <a:xfrm flipV="1">
            <a:off x="6364629" y="3723611"/>
            <a:ext cx="2377440" cy="2377440"/>
          </a:xfrm>
          <a:prstGeom prst="pie">
            <a:avLst>
              <a:gd name="adj1" fmla="val 16820756"/>
              <a:gd name="adj2" fmla="val 5436606"/>
            </a:avLst>
          </a:prstGeom>
          <a:solidFill>
            <a:srgbClr val="5C9AD3"/>
          </a:solidFill>
          <a:ln>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Oval 22">
            <a:extLst>
              <a:ext uri="{FF2B5EF4-FFF2-40B4-BE49-F238E27FC236}">
                <a16:creationId xmlns:a16="http://schemas.microsoft.com/office/drawing/2014/main" id="{0B7F1456-A948-4360-BFFF-30DD300F9C6A}"/>
              </a:ext>
            </a:extLst>
          </p:cNvPr>
          <p:cNvSpPr>
            <a:spLocks noChangeAspect="1"/>
          </p:cNvSpPr>
          <p:nvPr/>
        </p:nvSpPr>
        <p:spPr>
          <a:xfrm>
            <a:off x="6730389" y="4083389"/>
            <a:ext cx="1645920" cy="16459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989C98D8-3382-46D4-92C0-130318B329CB}"/>
              </a:ext>
            </a:extLst>
          </p:cNvPr>
          <p:cNvSpPr>
            <a:spLocks noChangeAspect="1"/>
          </p:cNvSpPr>
          <p:nvPr/>
        </p:nvSpPr>
        <p:spPr>
          <a:xfrm>
            <a:off x="3442598" y="3682578"/>
            <a:ext cx="2377440" cy="2377440"/>
          </a:xfrm>
          <a:prstGeom prst="ellipse">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Partial Circle 24">
            <a:extLst>
              <a:ext uri="{FF2B5EF4-FFF2-40B4-BE49-F238E27FC236}">
                <a16:creationId xmlns:a16="http://schemas.microsoft.com/office/drawing/2014/main" id="{1ECE9D5B-42FE-4952-A449-4784C48D2F43}"/>
              </a:ext>
            </a:extLst>
          </p:cNvPr>
          <p:cNvSpPr>
            <a:spLocks noChangeAspect="1"/>
          </p:cNvSpPr>
          <p:nvPr/>
        </p:nvSpPr>
        <p:spPr>
          <a:xfrm flipV="1">
            <a:off x="3442597" y="3683705"/>
            <a:ext cx="2377440" cy="2377440"/>
          </a:xfrm>
          <a:prstGeom prst="pie">
            <a:avLst>
              <a:gd name="adj1" fmla="val 13348401"/>
              <a:gd name="adj2" fmla="val 5335031"/>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Oval 25">
            <a:extLst>
              <a:ext uri="{FF2B5EF4-FFF2-40B4-BE49-F238E27FC236}">
                <a16:creationId xmlns:a16="http://schemas.microsoft.com/office/drawing/2014/main" id="{34AEC408-6C7A-4594-B7E9-9682BF2303CF}"/>
              </a:ext>
            </a:extLst>
          </p:cNvPr>
          <p:cNvSpPr>
            <a:spLocks noChangeAspect="1"/>
          </p:cNvSpPr>
          <p:nvPr/>
        </p:nvSpPr>
        <p:spPr>
          <a:xfrm>
            <a:off x="3804968" y="4055134"/>
            <a:ext cx="1645920" cy="16459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42218F35-CD18-4B60-A317-D05E168B6A65}"/>
              </a:ext>
            </a:extLst>
          </p:cNvPr>
          <p:cNvSpPr txBox="1"/>
          <p:nvPr/>
        </p:nvSpPr>
        <p:spPr>
          <a:xfrm>
            <a:off x="5447391" y="1900388"/>
            <a:ext cx="1354231" cy="929485"/>
          </a:xfrm>
          <a:prstGeom prst="rect">
            <a:avLst/>
          </a:prstGeom>
          <a:noFill/>
        </p:spPr>
        <p:txBody>
          <a:bodyPr wrap="square" rtlCol="0">
            <a:spAutoFit/>
          </a:bodyPr>
          <a:lstStyle/>
          <a:p>
            <a:pPr algn="ctr" defTabSz="1219170">
              <a:spcBef>
                <a:spcPct val="20000"/>
              </a:spcBef>
              <a:defRPr/>
            </a:pPr>
            <a:r>
              <a:rPr lang="en-US" sz="2800" dirty="0">
                <a:solidFill>
                  <a:srgbClr val="585858"/>
                </a:solidFill>
                <a:latin typeface="Bernard MT Condensed" panose="02050806060905020404" pitchFamily="18" charset="0"/>
              </a:rPr>
              <a:t>71%</a:t>
            </a:r>
          </a:p>
          <a:p>
            <a:pPr algn="ctr" defTabSz="1219170">
              <a:spcBef>
                <a:spcPct val="20000"/>
              </a:spcBef>
              <a:defRPr/>
            </a:pPr>
            <a:endParaRPr lang="en-US" sz="400" dirty="0">
              <a:solidFill>
                <a:srgbClr val="585858"/>
              </a:solidFill>
              <a:latin typeface="Bernard MT Condensed" panose="02050806060905020404" pitchFamily="18" charset="0"/>
            </a:endParaRPr>
          </a:p>
          <a:p>
            <a:pPr algn="ctr" defTabSz="1219170">
              <a:spcBef>
                <a:spcPct val="20000"/>
              </a:spcBef>
              <a:defRPr/>
            </a:pPr>
            <a:r>
              <a:rPr lang="en-US" sz="1600" dirty="0">
                <a:solidFill>
                  <a:srgbClr val="585858"/>
                </a:solidFill>
                <a:latin typeface="Bernard MT Condensed" panose="02050806060905020404" pitchFamily="18" charset="0"/>
              </a:rPr>
              <a:t>LOREM IPSUM</a:t>
            </a:r>
            <a:endParaRPr lang="en-US" sz="1600" b="1" dirty="0">
              <a:solidFill>
                <a:srgbClr val="585858"/>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sp>
        <p:nvSpPr>
          <p:cNvPr id="28" name="TextBox 27">
            <a:extLst>
              <a:ext uri="{FF2B5EF4-FFF2-40B4-BE49-F238E27FC236}">
                <a16:creationId xmlns:a16="http://schemas.microsoft.com/office/drawing/2014/main" id="{DF9058D3-3569-471A-A23B-A2854359C33A}"/>
              </a:ext>
            </a:extLst>
          </p:cNvPr>
          <p:cNvSpPr txBox="1"/>
          <p:nvPr/>
        </p:nvSpPr>
        <p:spPr>
          <a:xfrm>
            <a:off x="6882129" y="4413638"/>
            <a:ext cx="1354231" cy="929485"/>
          </a:xfrm>
          <a:prstGeom prst="rect">
            <a:avLst/>
          </a:prstGeom>
          <a:noFill/>
        </p:spPr>
        <p:txBody>
          <a:bodyPr wrap="square" rtlCol="0">
            <a:spAutoFit/>
          </a:bodyPr>
          <a:lstStyle/>
          <a:p>
            <a:pPr algn="ctr" defTabSz="1219170">
              <a:spcBef>
                <a:spcPct val="20000"/>
              </a:spcBef>
              <a:defRPr/>
            </a:pPr>
            <a:r>
              <a:rPr lang="en-US" sz="2800" dirty="0">
                <a:solidFill>
                  <a:srgbClr val="585858"/>
                </a:solidFill>
                <a:latin typeface="Bernard MT Condensed" panose="02050806060905020404" pitchFamily="18" charset="0"/>
              </a:rPr>
              <a:t>45%</a:t>
            </a:r>
          </a:p>
          <a:p>
            <a:pPr algn="ctr" defTabSz="1219170">
              <a:spcBef>
                <a:spcPct val="20000"/>
              </a:spcBef>
              <a:defRPr/>
            </a:pPr>
            <a:endParaRPr lang="en-US" sz="400" dirty="0">
              <a:solidFill>
                <a:srgbClr val="585858"/>
              </a:solidFill>
              <a:latin typeface="Bernard MT Condensed" panose="02050806060905020404" pitchFamily="18" charset="0"/>
            </a:endParaRPr>
          </a:p>
          <a:p>
            <a:pPr algn="ctr" defTabSz="1219170">
              <a:spcBef>
                <a:spcPct val="20000"/>
              </a:spcBef>
              <a:defRPr/>
            </a:pPr>
            <a:r>
              <a:rPr lang="en-US" sz="1600" dirty="0">
                <a:solidFill>
                  <a:srgbClr val="585858"/>
                </a:solidFill>
                <a:latin typeface="Bernard MT Condensed" panose="02050806060905020404" pitchFamily="18" charset="0"/>
              </a:rPr>
              <a:t>LOREM IPSUM</a:t>
            </a:r>
            <a:endParaRPr lang="en-US" sz="1600" b="1" dirty="0">
              <a:solidFill>
                <a:srgbClr val="585858"/>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sp>
        <p:nvSpPr>
          <p:cNvPr id="29" name="TextBox 28">
            <a:extLst>
              <a:ext uri="{FF2B5EF4-FFF2-40B4-BE49-F238E27FC236}">
                <a16:creationId xmlns:a16="http://schemas.microsoft.com/office/drawing/2014/main" id="{22BAFFDA-C10E-4DEE-ABC8-D998F07FF541}"/>
              </a:ext>
            </a:extLst>
          </p:cNvPr>
          <p:cNvSpPr txBox="1"/>
          <p:nvPr/>
        </p:nvSpPr>
        <p:spPr>
          <a:xfrm>
            <a:off x="3950188" y="4373732"/>
            <a:ext cx="1354231" cy="929485"/>
          </a:xfrm>
          <a:prstGeom prst="rect">
            <a:avLst/>
          </a:prstGeom>
          <a:noFill/>
        </p:spPr>
        <p:txBody>
          <a:bodyPr wrap="square" rtlCol="0">
            <a:spAutoFit/>
          </a:bodyPr>
          <a:lstStyle/>
          <a:p>
            <a:pPr algn="ctr" defTabSz="1219170">
              <a:spcBef>
                <a:spcPct val="20000"/>
              </a:spcBef>
              <a:defRPr/>
            </a:pPr>
            <a:r>
              <a:rPr lang="en-US" sz="2800" dirty="0">
                <a:solidFill>
                  <a:srgbClr val="585858"/>
                </a:solidFill>
                <a:latin typeface="Bernard MT Condensed" panose="02050806060905020404" pitchFamily="18" charset="0"/>
              </a:rPr>
              <a:t>64%</a:t>
            </a:r>
          </a:p>
          <a:p>
            <a:pPr algn="ctr" defTabSz="1219170">
              <a:spcBef>
                <a:spcPct val="20000"/>
              </a:spcBef>
              <a:defRPr/>
            </a:pPr>
            <a:endParaRPr lang="en-US" sz="400" dirty="0">
              <a:solidFill>
                <a:srgbClr val="585858"/>
              </a:solidFill>
              <a:latin typeface="Bernard MT Condensed" panose="02050806060905020404" pitchFamily="18" charset="0"/>
            </a:endParaRPr>
          </a:p>
          <a:p>
            <a:pPr algn="ctr" defTabSz="1219170">
              <a:spcBef>
                <a:spcPct val="20000"/>
              </a:spcBef>
              <a:defRPr/>
            </a:pPr>
            <a:r>
              <a:rPr lang="en-US" sz="1600" dirty="0">
                <a:solidFill>
                  <a:srgbClr val="585858"/>
                </a:solidFill>
                <a:latin typeface="Bernard MT Condensed" panose="02050806060905020404" pitchFamily="18" charset="0"/>
              </a:rPr>
              <a:t>LOREM IPSUM</a:t>
            </a:r>
            <a:endParaRPr lang="en-US" sz="1600" b="1" dirty="0">
              <a:solidFill>
                <a:srgbClr val="585858"/>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sp>
        <p:nvSpPr>
          <p:cNvPr id="30" name="TextBox 29">
            <a:extLst>
              <a:ext uri="{FF2B5EF4-FFF2-40B4-BE49-F238E27FC236}">
                <a16:creationId xmlns:a16="http://schemas.microsoft.com/office/drawing/2014/main" id="{A0E3B773-9E0C-4AD0-89E3-0881C9645B97}"/>
              </a:ext>
            </a:extLst>
          </p:cNvPr>
          <p:cNvSpPr txBox="1"/>
          <p:nvPr/>
        </p:nvSpPr>
        <p:spPr>
          <a:xfrm>
            <a:off x="7735697" y="974145"/>
            <a:ext cx="3695999" cy="1461939"/>
          </a:xfrm>
          <a:prstGeom prst="rect">
            <a:avLst/>
          </a:prstGeom>
          <a:noFill/>
        </p:spPr>
        <p:txBody>
          <a:bodyPr wrap="square" rtlCol="0">
            <a:spAutoFit/>
          </a:bodyPr>
          <a:lstStyle/>
          <a:p>
            <a:r>
              <a:rPr lang="en-US" sz="1400" dirty="0">
                <a:solidFill>
                  <a:srgbClr val="FE4A1E"/>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1" name="TextBox 30">
            <a:extLst>
              <a:ext uri="{FF2B5EF4-FFF2-40B4-BE49-F238E27FC236}">
                <a16:creationId xmlns:a16="http://schemas.microsoft.com/office/drawing/2014/main" id="{1E3D15A7-6EF6-4FC1-A932-23FB2B745F1C}"/>
              </a:ext>
            </a:extLst>
          </p:cNvPr>
          <p:cNvSpPr txBox="1"/>
          <p:nvPr/>
        </p:nvSpPr>
        <p:spPr>
          <a:xfrm>
            <a:off x="8853780" y="3792932"/>
            <a:ext cx="3109620" cy="2215991"/>
          </a:xfrm>
          <a:prstGeom prst="rect">
            <a:avLst/>
          </a:prstGeom>
          <a:noFill/>
        </p:spPr>
        <p:txBody>
          <a:bodyPr wrap="square" rtlCol="0">
            <a:spAutoFit/>
          </a:bodyPr>
          <a:lstStyle/>
          <a:p>
            <a:r>
              <a:rPr lang="en-US" sz="1400" dirty="0">
                <a:solidFill>
                  <a:srgbClr val="5C9AD3"/>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2" name="TextBox 31">
            <a:extLst>
              <a:ext uri="{FF2B5EF4-FFF2-40B4-BE49-F238E27FC236}">
                <a16:creationId xmlns:a16="http://schemas.microsoft.com/office/drawing/2014/main" id="{E9362625-480B-4D96-9CF2-820F718714E3}"/>
              </a:ext>
            </a:extLst>
          </p:cNvPr>
          <p:cNvSpPr txBox="1"/>
          <p:nvPr/>
        </p:nvSpPr>
        <p:spPr>
          <a:xfrm>
            <a:off x="200655" y="2566305"/>
            <a:ext cx="3456946" cy="2015936"/>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3" name="TextBox 32">
            <a:extLst>
              <a:ext uri="{FF2B5EF4-FFF2-40B4-BE49-F238E27FC236}">
                <a16:creationId xmlns:a16="http://schemas.microsoft.com/office/drawing/2014/main" id="{7DFFFB07-2A78-485E-8EC1-D00FC0954201}"/>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34" name="Picture 33">
            <a:hlinkClick r:id="rId2"/>
            <a:extLst>
              <a:ext uri="{FF2B5EF4-FFF2-40B4-BE49-F238E27FC236}">
                <a16:creationId xmlns:a16="http://schemas.microsoft.com/office/drawing/2014/main" id="{49F748ED-3849-4BBF-8FAF-53E18C90C92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148757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left)">
                                      <p:cBhvr>
                                        <p:cTn id="7" dur="1000"/>
                                        <p:tgtEl>
                                          <p:spTgt spid="33"/>
                                        </p:tgtEl>
                                      </p:cBhvr>
                                    </p:animEffect>
                                  </p:childTnLst>
                                </p:cTn>
                              </p:par>
                            </p:childTnLst>
                          </p:cTn>
                        </p:par>
                        <p:par>
                          <p:cTn id="8" fill="hold">
                            <p:stCondLst>
                              <p:cond delay="1000"/>
                            </p:stCondLst>
                            <p:childTnLst>
                              <p:par>
                                <p:cTn id="9" presetID="31" presetClass="entr" presetSubtype="0"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p:cTn id="11" dur="1000" fill="hold"/>
                                        <p:tgtEl>
                                          <p:spTgt spid="14"/>
                                        </p:tgtEl>
                                        <p:attrNameLst>
                                          <p:attrName>ppt_w</p:attrName>
                                        </p:attrNameLst>
                                      </p:cBhvr>
                                      <p:tavLst>
                                        <p:tav tm="0">
                                          <p:val>
                                            <p:fltVal val="0"/>
                                          </p:val>
                                        </p:tav>
                                        <p:tav tm="100000">
                                          <p:val>
                                            <p:strVal val="#ppt_w"/>
                                          </p:val>
                                        </p:tav>
                                      </p:tavLst>
                                    </p:anim>
                                    <p:anim calcmode="lin" valueType="num">
                                      <p:cBhvr>
                                        <p:cTn id="12" dur="1000" fill="hold"/>
                                        <p:tgtEl>
                                          <p:spTgt spid="14"/>
                                        </p:tgtEl>
                                        <p:attrNameLst>
                                          <p:attrName>ppt_h</p:attrName>
                                        </p:attrNameLst>
                                      </p:cBhvr>
                                      <p:tavLst>
                                        <p:tav tm="0">
                                          <p:val>
                                            <p:fltVal val="0"/>
                                          </p:val>
                                        </p:tav>
                                        <p:tav tm="100000">
                                          <p:val>
                                            <p:strVal val="#ppt_h"/>
                                          </p:val>
                                        </p:tav>
                                      </p:tavLst>
                                    </p:anim>
                                    <p:anim calcmode="lin" valueType="num">
                                      <p:cBhvr>
                                        <p:cTn id="13" dur="1000" fill="hold"/>
                                        <p:tgtEl>
                                          <p:spTgt spid="14"/>
                                        </p:tgtEl>
                                        <p:attrNameLst>
                                          <p:attrName>style.rotation</p:attrName>
                                        </p:attrNameLst>
                                      </p:cBhvr>
                                      <p:tavLst>
                                        <p:tav tm="0">
                                          <p:val>
                                            <p:fltVal val="90"/>
                                          </p:val>
                                        </p:tav>
                                        <p:tav tm="100000">
                                          <p:val>
                                            <p:fltVal val="0"/>
                                          </p:val>
                                        </p:tav>
                                      </p:tavLst>
                                    </p:anim>
                                    <p:animEffect transition="in" filter="fade">
                                      <p:cBhvr>
                                        <p:cTn id="14" dur="1000"/>
                                        <p:tgtEl>
                                          <p:spTgt spid="14"/>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1000" fill="hold"/>
                                        <p:tgtEl>
                                          <p:spTgt spid="15"/>
                                        </p:tgtEl>
                                        <p:attrNameLst>
                                          <p:attrName>ppt_w</p:attrName>
                                        </p:attrNameLst>
                                      </p:cBhvr>
                                      <p:tavLst>
                                        <p:tav tm="0">
                                          <p:val>
                                            <p:fltVal val="0"/>
                                          </p:val>
                                        </p:tav>
                                        <p:tav tm="100000">
                                          <p:val>
                                            <p:strVal val="#ppt_w"/>
                                          </p:val>
                                        </p:tav>
                                      </p:tavLst>
                                    </p:anim>
                                    <p:anim calcmode="lin" valueType="num">
                                      <p:cBhvr>
                                        <p:cTn id="18" dur="1000" fill="hold"/>
                                        <p:tgtEl>
                                          <p:spTgt spid="15"/>
                                        </p:tgtEl>
                                        <p:attrNameLst>
                                          <p:attrName>ppt_h</p:attrName>
                                        </p:attrNameLst>
                                      </p:cBhvr>
                                      <p:tavLst>
                                        <p:tav tm="0">
                                          <p:val>
                                            <p:fltVal val="0"/>
                                          </p:val>
                                        </p:tav>
                                        <p:tav tm="100000">
                                          <p:val>
                                            <p:strVal val="#ppt_h"/>
                                          </p:val>
                                        </p:tav>
                                      </p:tavLst>
                                    </p:anim>
                                    <p:anim calcmode="lin" valueType="num">
                                      <p:cBhvr>
                                        <p:cTn id="19" dur="1000" fill="hold"/>
                                        <p:tgtEl>
                                          <p:spTgt spid="15"/>
                                        </p:tgtEl>
                                        <p:attrNameLst>
                                          <p:attrName>style.rotation</p:attrName>
                                        </p:attrNameLst>
                                      </p:cBhvr>
                                      <p:tavLst>
                                        <p:tav tm="0">
                                          <p:val>
                                            <p:fltVal val="90"/>
                                          </p:val>
                                        </p:tav>
                                        <p:tav tm="100000">
                                          <p:val>
                                            <p:fltVal val="0"/>
                                          </p:val>
                                        </p:tav>
                                      </p:tavLst>
                                    </p:anim>
                                    <p:animEffect transition="in" filter="fade">
                                      <p:cBhvr>
                                        <p:cTn id="20" dur="1000"/>
                                        <p:tgtEl>
                                          <p:spTgt spid="15"/>
                                        </p:tgtEl>
                                      </p:cBhvr>
                                    </p:animEffect>
                                  </p:childTnLst>
                                </p:cTn>
                              </p:par>
                              <p:par>
                                <p:cTn id="21" presetID="31" presetClass="entr" presetSubtype="0"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1000" fill="hold"/>
                                        <p:tgtEl>
                                          <p:spTgt spid="16"/>
                                        </p:tgtEl>
                                        <p:attrNameLst>
                                          <p:attrName>ppt_w</p:attrName>
                                        </p:attrNameLst>
                                      </p:cBhvr>
                                      <p:tavLst>
                                        <p:tav tm="0">
                                          <p:val>
                                            <p:fltVal val="0"/>
                                          </p:val>
                                        </p:tav>
                                        <p:tav tm="100000">
                                          <p:val>
                                            <p:strVal val="#ppt_w"/>
                                          </p:val>
                                        </p:tav>
                                      </p:tavLst>
                                    </p:anim>
                                    <p:anim calcmode="lin" valueType="num">
                                      <p:cBhvr>
                                        <p:cTn id="24" dur="1000" fill="hold"/>
                                        <p:tgtEl>
                                          <p:spTgt spid="16"/>
                                        </p:tgtEl>
                                        <p:attrNameLst>
                                          <p:attrName>ppt_h</p:attrName>
                                        </p:attrNameLst>
                                      </p:cBhvr>
                                      <p:tavLst>
                                        <p:tav tm="0">
                                          <p:val>
                                            <p:fltVal val="0"/>
                                          </p:val>
                                        </p:tav>
                                        <p:tav tm="100000">
                                          <p:val>
                                            <p:strVal val="#ppt_h"/>
                                          </p:val>
                                        </p:tav>
                                      </p:tavLst>
                                    </p:anim>
                                    <p:anim calcmode="lin" valueType="num">
                                      <p:cBhvr>
                                        <p:cTn id="25" dur="1000" fill="hold"/>
                                        <p:tgtEl>
                                          <p:spTgt spid="16"/>
                                        </p:tgtEl>
                                        <p:attrNameLst>
                                          <p:attrName>style.rotation</p:attrName>
                                        </p:attrNameLst>
                                      </p:cBhvr>
                                      <p:tavLst>
                                        <p:tav tm="0">
                                          <p:val>
                                            <p:fltVal val="90"/>
                                          </p:val>
                                        </p:tav>
                                        <p:tav tm="100000">
                                          <p:val>
                                            <p:fltVal val="0"/>
                                          </p:val>
                                        </p:tav>
                                      </p:tavLst>
                                    </p:anim>
                                    <p:animEffect transition="in" filter="fade">
                                      <p:cBhvr>
                                        <p:cTn id="26" dur="1000"/>
                                        <p:tgtEl>
                                          <p:spTgt spid="16"/>
                                        </p:tgtEl>
                                      </p:cBhvr>
                                    </p:animEffect>
                                  </p:childTnLst>
                                </p:cTn>
                              </p:par>
                            </p:childTnLst>
                          </p:cTn>
                        </p:par>
                        <p:par>
                          <p:cTn id="27" fill="hold">
                            <p:stCondLst>
                              <p:cond delay="2000"/>
                            </p:stCondLst>
                            <p:childTnLst>
                              <p:par>
                                <p:cTn id="28" presetID="53" presetClass="entr" presetSubtype="16" fill="hold" grpId="0" nodeType="afterEffect">
                                  <p:stCondLst>
                                    <p:cond delay="0"/>
                                  </p:stCondLst>
                                  <p:childTnLst>
                                    <p:set>
                                      <p:cBhvr>
                                        <p:cTn id="29" dur="1" fill="hold">
                                          <p:stCondLst>
                                            <p:cond delay="0"/>
                                          </p:stCondLst>
                                        </p:cTn>
                                        <p:tgtEl>
                                          <p:spTgt spid="2"/>
                                        </p:tgtEl>
                                        <p:attrNameLst>
                                          <p:attrName>style.visibility</p:attrName>
                                        </p:attrNameLst>
                                      </p:cBhvr>
                                      <p:to>
                                        <p:strVal val="visible"/>
                                      </p:to>
                                    </p:set>
                                    <p:anim calcmode="lin" valueType="num">
                                      <p:cBhvr>
                                        <p:cTn id="30" dur="500" fill="hold"/>
                                        <p:tgtEl>
                                          <p:spTgt spid="2"/>
                                        </p:tgtEl>
                                        <p:attrNameLst>
                                          <p:attrName>ppt_w</p:attrName>
                                        </p:attrNameLst>
                                      </p:cBhvr>
                                      <p:tavLst>
                                        <p:tav tm="0">
                                          <p:val>
                                            <p:fltVal val="0"/>
                                          </p:val>
                                        </p:tav>
                                        <p:tav tm="100000">
                                          <p:val>
                                            <p:strVal val="#ppt_w"/>
                                          </p:val>
                                        </p:tav>
                                      </p:tavLst>
                                    </p:anim>
                                    <p:anim calcmode="lin" valueType="num">
                                      <p:cBhvr>
                                        <p:cTn id="31" dur="500" fill="hold"/>
                                        <p:tgtEl>
                                          <p:spTgt spid="2"/>
                                        </p:tgtEl>
                                        <p:attrNameLst>
                                          <p:attrName>ppt_h</p:attrName>
                                        </p:attrNameLst>
                                      </p:cBhvr>
                                      <p:tavLst>
                                        <p:tav tm="0">
                                          <p:val>
                                            <p:fltVal val="0"/>
                                          </p:val>
                                        </p:tav>
                                        <p:tav tm="100000">
                                          <p:val>
                                            <p:strVal val="#ppt_h"/>
                                          </p:val>
                                        </p:tav>
                                      </p:tavLst>
                                    </p:anim>
                                    <p:animEffect transition="in" filter="fade">
                                      <p:cBhvr>
                                        <p:cTn id="32" dur="500"/>
                                        <p:tgtEl>
                                          <p:spTgt spid="2"/>
                                        </p:tgtEl>
                                      </p:cBhvr>
                                    </p:animEffect>
                                  </p:childTnLst>
                                </p:cTn>
                              </p:par>
                            </p:childTnLst>
                          </p:cTn>
                        </p:par>
                        <p:par>
                          <p:cTn id="33" fill="hold">
                            <p:stCondLst>
                              <p:cond delay="2500"/>
                            </p:stCondLst>
                            <p:childTnLst>
                              <p:par>
                                <p:cTn id="34" presetID="49" presetClass="entr" presetSubtype="0" decel="100000" fill="hold" grpId="0" nodeType="afterEffect">
                                  <p:stCondLst>
                                    <p:cond delay="0"/>
                                  </p:stCondLst>
                                  <p:childTnLst>
                                    <p:set>
                                      <p:cBhvr>
                                        <p:cTn id="35" dur="1" fill="hold">
                                          <p:stCondLst>
                                            <p:cond delay="0"/>
                                          </p:stCondLst>
                                        </p:cTn>
                                        <p:tgtEl>
                                          <p:spTgt spid="17"/>
                                        </p:tgtEl>
                                        <p:attrNameLst>
                                          <p:attrName>style.visibility</p:attrName>
                                        </p:attrNameLst>
                                      </p:cBhvr>
                                      <p:to>
                                        <p:strVal val="visible"/>
                                      </p:to>
                                    </p:set>
                                    <p:anim calcmode="lin" valueType="num">
                                      <p:cBhvr>
                                        <p:cTn id="36" dur="500" fill="hold"/>
                                        <p:tgtEl>
                                          <p:spTgt spid="17"/>
                                        </p:tgtEl>
                                        <p:attrNameLst>
                                          <p:attrName>ppt_w</p:attrName>
                                        </p:attrNameLst>
                                      </p:cBhvr>
                                      <p:tavLst>
                                        <p:tav tm="0">
                                          <p:val>
                                            <p:fltVal val="0"/>
                                          </p:val>
                                        </p:tav>
                                        <p:tav tm="100000">
                                          <p:val>
                                            <p:strVal val="#ppt_w"/>
                                          </p:val>
                                        </p:tav>
                                      </p:tavLst>
                                    </p:anim>
                                    <p:anim calcmode="lin" valueType="num">
                                      <p:cBhvr>
                                        <p:cTn id="37" dur="500" fill="hold"/>
                                        <p:tgtEl>
                                          <p:spTgt spid="17"/>
                                        </p:tgtEl>
                                        <p:attrNameLst>
                                          <p:attrName>ppt_h</p:attrName>
                                        </p:attrNameLst>
                                      </p:cBhvr>
                                      <p:tavLst>
                                        <p:tav tm="0">
                                          <p:val>
                                            <p:fltVal val="0"/>
                                          </p:val>
                                        </p:tav>
                                        <p:tav tm="100000">
                                          <p:val>
                                            <p:strVal val="#ppt_h"/>
                                          </p:val>
                                        </p:tav>
                                      </p:tavLst>
                                    </p:anim>
                                    <p:anim calcmode="lin" valueType="num">
                                      <p:cBhvr>
                                        <p:cTn id="38" dur="500" fill="hold"/>
                                        <p:tgtEl>
                                          <p:spTgt spid="17"/>
                                        </p:tgtEl>
                                        <p:attrNameLst>
                                          <p:attrName>style.rotation</p:attrName>
                                        </p:attrNameLst>
                                      </p:cBhvr>
                                      <p:tavLst>
                                        <p:tav tm="0">
                                          <p:val>
                                            <p:fltVal val="360"/>
                                          </p:val>
                                        </p:tav>
                                        <p:tav tm="100000">
                                          <p:val>
                                            <p:fltVal val="0"/>
                                          </p:val>
                                        </p:tav>
                                      </p:tavLst>
                                    </p:anim>
                                    <p:animEffect transition="in" filter="fade">
                                      <p:cBhvr>
                                        <p:cTn id="39" dur="500"/>
                                        <p:tgtEl>
                                          <p:spTgt spid="17"/>
                                        </p:tgtEl>
                                      </p:cBhvr>
                                    </p:animEffect>
                                  </p:childTnLst>
                                </p:cTn>
                              </p:par>
                            </p:childTnLst>
                          </p:cTn>
                        </p:par>
                        <p:par>
                          <p:cTn id="40" fill="hold">
                            <p:stCondLst>
                              <p:cond delay="3000"/>
                            </p:stCondLst>
                            <p:childTnLst>
                              <p:par>
                                <p:cTn id="41" presetID="53" presetClass="entr" presetSubtype="16" fill="hold" grpId="0" nodeType="after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p:cTn id="43" dur="750" fill="hold"/>
                                        <p:tgtEl>
                                          <p:spTgt spid="9"/>
                                        </p:tgtEl>
                                        <p:attrNameLst>
                                          <p:attrName>ppt_w</p:attrName>
                                        </p:attrNameLst>
                                      </p:cBhvr>
                                      <p:tavLst>
                                        <p:tav tm="0">
                                          <p:val>
                                            <p:fltVal val="0"/>
                                          </p:val>
                                        </p:tav>
                                        <p:tav tm="100000">
                                          <p:val>
                                            <p:strVal val="#ppt_w"/>
                                          </p:val>
                                        </p:tav>
                                      </p:tavLst>
                                    </p:anim>
                                    <p:anim calcmode="lin" valueType="num">
                                      <p:cBhvr>
                                        <p:cTn id="44" dur="750" fill="hold"/>
                                        <p:tgtEl>
                                          <p:spTgt spid="9"/>
                                        </p:tgtEl>
                                        <p:attrNameLst>
                                          <p:attrName>ppt_h</p:attrName>
                                        </p:attrNameLst>
                                      </p:cBhvr>
                                      <p:tavLst>
                                        <p:tav tm="0">
                                          <p:val>
                                            <p:fltVal val="0"/>
                                          </p:val>
                                        </p:tav>
                                        <p:tav tm="100000">
                                          <p:val>
                                            <p:strVal val="#ppt_h"/>
                                          </p:val>
                                        </p:tav>
                                      </p:tavLst>
                                    </p:anim>
                                    <p:animEffect transition="in" filter="fade">
                                      <p:cBhvr>
                                        <p:cTn id="45" dur="750"/>
                                        <p:tgtEl>
                                          <p:spTgt spid="9"/>
                                        </p:tgtEl>
                                      </p:cBhvr>
                                    </p:animEffect>
                                  </p:childTnLst>
                                </p:cTn>
                              </p:par>
                              <p:par>
                                <p:cTn id="46" presetID="53" presetClass="entr" presetSubtype="16" fill="hold" grpId="0" nodeType="withEffect">
                                  <p:stCondLst>
                                    <p:cond delay="0"/>
                                  </p:stCondLst>
                                  <p:childTnLst>
                                    <p:set>
                                      <p:cBhvr>
                                        <p:cTn id="47" dur="1" fill="hold">
                                          <p:stCondLst>
                                            <p:cond delay="0"/>
                                          </p:stCondLst>
                                        </p:cTn>
                                        <p:tgtEl>
                                          <p:spTgt spid="27"/>
                                        </p:tgtEl>
                                        <p:attrNameLst>
                                          <p:attrName>style.visibility</p:attrName>
                                        </p:attrNameLst>
                                      </p:cBhvr>
                                      <p:to>
                                        <p:strVal val="visible"/>
                                      </p:to>
                                    </p:set>
                                    <p:anim calcmode="lin" valueType="num">
                                      <p:cBhvr>
                                        <p:cTn id="48" dur="750" fill="hold"/>
                                        <p:tgtEl>
                                          <p:spTgt spid="27"/>
                                        </p:tgtEl>
                                        <p:attrNameLst>
                                          <p:attrName>ppt_w</p:attrName>
                                        </p:attrNameLst>
                                      </p:cBhvr>
                                      <p:tavLst>
                                        <p:tav tm="0">
                                          <p:val>
                                            <p:fltVal val="0"/>
                                          </p:val>
                                        </p:tav>
                                        <p:tav tm="100000">
                                          <p:val>
                                            <p:strVal val="#ppt_w"/>
                                          </p:val>
                                        </p:tav>
                                      </p:tavLst>
                                    </p:anim>
                                    <p:anim calcmode="lin" valueType="num">
                                      <p:cBhvr>
                                        <p:cTn id="49" dur="750" fill="hold"/>
                                        <p:tgtEl>
                                          <p:spTgt spid="27"/>
                                        </p:tgtEl>
                                        <p:attrNameLst>
                                          <p:attrName>ppt_h</p:attrName>
                                        </p:attrNameLst>
                                      </p:cBhvr>
                                      <p:tavLst>
                                        <p:tav tm="0">
                                          <p:val>
                                            <p:fltVal val="0"/>
                                          </p:val>
                                        </p:tav>
                                        <p:tav tm="100000">
                                          <p:val>
                                            <p:strVal val="#ppt_h"/>
                                          </p:val>
                                        </p:tav>
                                      </p:tavLst>
                                    </p:anim>
                                    <p:animEffect transition="in" filter="fade">
                                      <p:cBhvr>
                                        <p:cTn id="50" dur="750"/>
                                        <p:tgtEl>
                                          <p:spTgt spid="27"/>
                                        </p:tgtEl>
                                      </p:cBhvr>
                                    </p:animEffect>
                                  </p:childTnLst>
                                </p:cTn>
                              </p:par>
                            </p:childTnLst>
                          </p:cTn>
                        </p:par>
                        <p:par>
                          <p:cTn id="51" fill="hold">
                            <p:stCondLst>
                              <p:cond delay="3750"/>
                            </p:stCondLst>
                            <p:childTnLst>
                              <p:par>
                                <p:cTn id="52" presetID="42" presetClass="entr" presetSubtype="0" fill="hold" grpId="0" nodeType="afterEffect">
                                  <p:stCondLst>
                                    <p:cond delay="0"/>
                                  </p:stCondLst>
                                  <p:childTnLst>
                                    <p:set>
                                      <p:cBhvr>
                                        <p:cTn id="53" dur="1" fill="hold">
                                          <p:stCondLst>
                                            <p:cond delay="0"/>
                                          </p:stCondLst>
                                        </p:cTn>
                                        <p:tgtEl>
                                          <p:spTgt spid="30"/>
                                        </p:tgtEl>
                                        <p:attrNameLst>
                                          <p:attrName>style.visibility</p:attrName>
                                        </p:attrNameLst>
                                      </p:cBhvr>
                                      <p:to>
                                        <p:strVal val="visible"/>
                                      </p:to>
                                    </p:set>
                                    <p:animEffect transition="in" filter="fade">
                                      <p:cBhvr>
                                        <p:cTn id="54" dur="1000"/>
                                        <p:tgtEl>
                                          <p:spTgt spid="30"/>
                                        </p:tgtEl>
                                      </p:cBhvr>
                                    </p:animEffect>
                                    <p:anim calcmode="lin" valueType="num">
                                      <p:cBhvr>
                                        <p:cTn id="55" dur="1000" fill="hold"/>
                                        <p:tgtEl>
                                          <p:spTgt spid="30"/>
                                        </p:tgtEl>
                                        <p:attrNameLst>
                                          <p:attrName>ppt_x</p:attrName>
                                        </p:attrNameLst>
                                      </p:cBhvr>
                                      <p:tavLst>
                                        <p:tav tm="0">
                                          <p:val>
                                            <p:strVal val="#ppt_x"/>
                                          </p:val>
                                        </p:tav>
                                        <p:tav tm="100000">
                                          <p:val>
                                            <p:strVal val="#ppt_x"/>
                                          </p:val>
                                        </p:tav>
                                      </p:tavLst>
                                    </p:anim>
                                    <p:anim calcmode="lin" valueType="num">
                                      <p:cBhvr>
                                        <p:cTn id="56" dur="1000" fill="hold"/>
                                        <p:tgtEl>
                                          <p:spTgt spid="30"/>
                                        </p:tgtEl>
                                        <p:attrNameLst>
                                          <p:attrName>ppt_y</p:attrName>
                                        </p:attrNameLst>
                                      </p:cBhvr>
                                      <p:tavLst>
                                        <p:tav tm="0">
                                          <p:val>
                                            <p:strVal val="#ppt_y+.1"/>
                                          </p:val>
                                        </p:tav>
                                        <p:tav tm="100000">
                                          <p:val>
                                            <p:strVal val="#ppt_y"/>
                                          </p:val>
                                        </p:tav>
                                      </p:tavLst>
                                    </p:anim>
                                  </p:childTnLst>
                                </p:cTn>
                              </p:par>
                            </p:childTnLst>
                          </p:cTn>
                        </p:par>
                        <p:par>
                          <p:cTn id="57" fill="hold">
                            <p:stCondLst>
                              <p:cond delay="4750"/>
                            </p:stCondLst>
                            <p:childTnLst>
                              <p:par>
                                <p:cTn id="58" presetID="53" presetClass="entr" presetSubtype="16" fill="hold" grpId="0" nodeType="afterEffect">
                                  <p:stCondLst>
                                    <p:cond delay="0"/>
                                  </p:stCondLst>
                                  <p:childTnLst>
                                    <p:set>
                                      <p:cBhvr>
                                        <p:cTn id="59" dur="1" fill="hold">
                                          <p:stCondLst>
                                            <p:cond delay="0"/>
                                          </p:stCondLst>
                                        </p:cTn>
                                        <p:tgtEl>
                                          <p:spTgt spid="21"/>
                                        </p:tgtEl>
                                        <p:attrNameLst>
                                          <p:attrName>style.visibility</p:attrName>
                                        </p:attrNameLst>
                                      </p:cBhvr>
                                      <p:to>
                                        <p:strVal val="visible"/>
                                      </p:to>
                                    </p:set>
                                    <p:anim calcmode="lin" valueType="num">
                                      <p:cBhvr>
                                        <p:cTn id="60" dur="500" fill="hold"/>
                                        <p:tgtEl>
                                          <p:spTgt spid="21"/>
                                        </p:tgtEl>
                                        <p:attrNameLst>
                                          <p:attrName>ppt_w</p:attrName>
                                        </p:attrNameLst>
                                      </p:cBhvr>
                                      <p:tavLst>
                                        <p:tav tm="0">
                                          <p:val>
                                            <p:fltVal val="0"/>
                                          </p:val>
                                        </p:tav>
                                        <p:tav tm="100000">
                                          <p:val>
                                            <p:strVal val="#ppt_w"/>
                                          </p:val>
                                        </p:tav>
                                      </p:tavLst>
                                    </p:anim>
                                    <p:anim calcmode="lin" valueType="num">
                                      <p:cBhvr>
                                        <p:cTn id="61" dur="500" fill="hold"/>
                                        <p:tgtEl>
                                          <p:spTgt spid="21"/>
                                        </p:tgtEl>
                                        <p:attrNameLst>
                                          <p:attrName>ppt_h</p:attrName>
                                        </p:attrNameLst>
                                      </p:cBhvr>
                                      <p:tavLst>
                                        <p:tav tm="0">
                                          <p:val>
                                            <p:fltVal val="0"/>
                                          </p:val>
                                        </p:tav>
                                        <p:tav tm="100000">
                                          <p:val>
                                            <p:strVal val="#ppt_h"/>
                                          </p:val>
                                        </p:tav>
                                      </p:tavLst>
                                    </p:anim>
                                    <p:animEffect transition="in" filter="fade">
                                      <p:cBhvr>
                                        <p:cTn id="62" dur="500"/>
                                        <p:tgtEl>
                                          <p:spTgt spid="21"/>
                                        </p:tgtEl>
                                      </p:cBhvr>
                                    </p:animEffect>
                                  </p:childTnLst>
                                </p:cTn>
                              </p:par>
                            </p:childTnLst>
                          </p:cTn>
                        </p:par>
                        <p:par>
                          <p:cTn id="63" fill="hold">
                            <p:stCondLst>
                              <p:cond delay="5250"/>
                            </p:stCondLst>
                            <p:childTnLst>
                              <p:par>
                                <p:cTn id="64" presetID="49" presetClass="entr" presetSubtype="0" decel="100000" fill="hold" grpId="0" nodeType="afterEffect">
                                  <p:stCondLst>
                                    <p:cond delay="0"/>
                                  </p:stCondLst>
                                  <p:childTnLst>
                                    <p:set>
                                      <p:cBhvr>
                                        <p:cTn id="65" dur="1" fill="hold">
                                          <p:stCondLst>
                                            <p:cond delay="0"/>
                                          </p:stCondLst>
                                        </p:cTn>
                                        <p:tgtEl>
                                          <p:spTgt spid="22"/>
                                        </p:tgtEl>
                                        <p:attrNameLst>
                                          <p:attrName>style.visibility</p:attrName>
                                        </p:attrNameLst>
                                      </p:cBhvr>
                                      <p:to>
                                        <p:strVal val="visible"/>
                                      </p:to>
                                    </p:set>
                                    <p:anim calcmode="lin" valueType="num">
                                      <p:cBhvr>
                                        <p:cTn id="66" dur="500" fill="hold"/>
                                        <p:tgtEl>
                                          <p:spTgt spid="22"/>
                                        </p:tgtEl>
                                        <p:attrNameLst>
                                          <p:attrName>ppt_w</p:attrName>
                                        </p:attrNameLst>
                                      </p:cBhvr>
                                      <p:tavLst>
                                        <p:tav tm="0">
                                          <p:val>
                                            <p:fltVal val="0"/>
                                          </p:val>
                                        </p:tav>
                                        <p:tav tm="100000">
                                          <p:val>
                                            <p:strVal val="#ppt_w"/>
                                          </p:val>
                                        </p:tav>
                                      </p:tavLst>
                                    </p:anim>
                                    <p:anim calcmode="lin" valueType="num">
                                      <p:cBhvr>
                                        <p:cTn id="67" dur="500" fill="hold"/>
                                        <p:tgtEl>
                                          <p:spTgt spid="22"/>
                                        </p:tgtEl>
                                        <p:attrNameLst>
                                          <p:attrName>ppt_h</p:attrName>
                                        </p:attrNameLst>
                                      </p:cBhvr>
                                      <p:tavLst>
                                        <p:tav tm="0">
                                          <p:val>
                                            <p:fltVal val="0"/>
                                          </p:val>
                                        </p:tav>
                                        <p:tav tm="100000">
                                          <p:val>
                                            <p:strVal val="#ppt_h"/>
                                          </p:val>
                                        </p:tav>
                                      </p:tavLst>
                                    </p:anim>
                                    <p:anim calcmode="lin" valueType="num">
                                      <p:cBhvr>
                                        <p:cTn id="68" dur="500" fill="hold"/>
                                        <p:tgtEl>
                                          <p:spTgt spid="22"/>
                                        </p:tgtEl>
                                        <p:attrNameLst>
                                          <p:attrName>style.rotation</p:attrName>
                                        </p:attrNameLst>
                                      </p:cBhvr>
                                      <p:tavLst>
                                        <p:tav tm="0">
                                          <p:val>
                                            <p:fltVal val="360"/>
                                          </p:val>
                                        </p:tav>
                                        <p:tav tm="100000">
                                          <p:val>
                                            <p:fltVal val="0"/>
                                          </p:val>
                                        </p:tav>
                                      </p:tavLst>
                                    </p:anim>
                                    <p:animEffect transition="in" filter="fade">
                                      <p:cBhvr>
                                        <p:cTn id="69" dur="500"/>
                                        <p:tgtEl>
                                          <p:spTgt spid="22"/>
                                        </p:tgtEl>
                                      </p:cBhvr>
                                    </p:animEffect>
                                  </p:childTnLst>
                                </p:cTn>
                              </p:par>
                            </p:childTnLst>
                          </p:cTn>
                        </p:par>
                        <p:par>
                          <p:cTn id="70" fill="hold">
                            <p:stCondLst>
                              <p:cond delay="5750"/>
                            </p:stCondLst>
                            <p:childTnLst>
                              <p:par>
                                <p:cTn id="71" presetID="53" presetClass="entr" presetSubtype="16" fill="hold" grpId="0" nodeType="afterEffect">
                                  <p:stCondLst>
                                    <p:cond delay="0"/>
                                  </p:stCondLst>
                                  <p:childTnLst>
                                    <p:set>
                                      <p:cBhvr>
                                        <p:cTn id="72" dur="1" fill="hold">
                                          <p:stCondLst>
                                            <p:cond delay="0"/>
                                          </p:stCondLst>
                                        </p:cTn>
                                        <p:tgtEl>
                                          <p:spTgt spid="23"/>
                                        </p:tgtEl>
                                        <p:attrNameLst>
                                          <p:attrName>style.visibility</p:attrName>
                                        </p:attrNameLst>
                                      </p:cBhvr>
                                      <p:to>
                                        <p:strVal val="visible"/>
                                      </p:to>
                                    </p:set>
                                    <p:anim calcmode="lin" valueType="num">
                                      <p:cBhvr>
                                        <p:cTn id="73" dur="750" fill="hold"/>
                                        <p:tgtEl>
                                          <p:spTgt spid="23"/>
                                        </p:tgtEl>
                                        <p:attrNameLst>
                                          <p:attrName>ppt_w</p:attrName>
                                        </p:attrNameLst>
                                      </p:cBhvr>
                                      <p:tavLst>
                                        <p:tav tm="0">
                                          <p:val>
                                            <p:fltVal val="0"/>
                                          </p:val>
                                        </p:tav>
                                        <p:tav tm="100000">
                                          <p:val>
                                            <p:strVal val="#ppt_w"/>
                                          </p:val>
                                        </p:tav>
                                      </p:tavLst>
                                    </p:anim>
                                    <p:anim calcmode="lin" valueType="num">
                                      <p:cBhvr>
                                        <p:cTn id="74" dur="750" fill="hold"/>
                                        <p:tgtEl>
                                          <p:spTgt spid="23"/>
                                        </p:tgtEl>
                                        <p:attrNameLst>
                                          <p:attrName>ppt_h</p:attrName>
                                        </p:attrNameLst>
                                      </p:cBhvr>
                                      <p:tavLst>
                                        <p:tav tm="0">
                                          <p:val>
                                            <p:fltVal val="0"/>
                                          </p:val>
                                        </p:tav>
                                        <p:tav tm="100000">
                                          <p:val>
                                            <p:strVal val="#ppt_h"/>
                                          </p:val>
                                        </p:tav>
                                      </p:tavLst>
                                    </p:anim>
                                    <p:animEffect transition="in" filter="fade">
                                      <p:cBhvr>
                                        <p:cTn id="75" dur="750"/>
                                        <p:tgtEl>
                                          <p:spTgt spid="23"/>
                                        </p:tgtEl>
                                      </p:cBhvr>
                                    </p:animEffect>
                                  </p:childTnLst>
                                </p:cTn>
                              </p:par>
                            </p:childTnLst>
                          </p:cTn>
                        </p:par>
                        <p:par>
                          <p:cTn id="76" fill="hold">
                            <p:stCondLst>
                              <p:cond delay="6500"/>
                            </p:stCondLst>
                            <p:childTnLst>
                              <p:par>
                                <p:cTn id="77" presetID="53" presetClass="entr" presetSubtype="16" fill="hold" grpId="0" nodeType="afterEffect">
                                  <p:stCondLst>
                                    <p:cond delay="0"/>
                                  </p:stCondLst>
                                  <p:childTnLst>
                                    <p:set>
                                      <p:cBhvr>
                                        <p:cTn id="78" dur="1" fill="hold">
                                          <p:stCondLst>
                                            <p:cond delay="0"/>
                                          </p:stCondLst>
                                        </p:cTn>
                                        <p:tgtEl>
                                          <p:spTgt spid="28"/>
                                        </p:tgtEl>
                                        <p:attrNameLst>
                                          <p:attrName>style.visibility</p:attrName>
                                        </p:attrNameLst>
                                      </p:cBhvr>
                                      <p:to>
                                        <p:strVal val="visible"/>
                                      </p:to>
                                    </p:set>
                                    <p:anim calcmode="lin" valueType="num">
                                      <p:cBhvr>
                                        <p:cTn id="79" dur="750" fill="hold"/>
                                        <p:tgtEl>
                                          <p:spTgt spid="28"/>
                                        </p:tgtEl>
                                        <p:attrNameLst>
                                          <p:attrName>ppt_w</p:attrName>
                                        </p:attrNameLst>
                                      </p:cBhvr>
                                      <p:tavLst>
                                        <p:tav tm="0">
                                          <p:val>
                                            <p:fltVal val="0"/>
                                          </p:val>
                                        </p:tav>
                                        <p:tav tm="100000">
                                          <p:val>
                                            <p:strVal val="#ppt_w"/>
                                          </p:val>
                                        </p:tav>
                                      </p:tavLst>
                                    </p:anim>
                                    <p:anim calcmode="lin" valueType="num">
                                      <p:cBhvr>
                                        <p:cTn id="80" dur="750" fill="hold"/>
                                        <p:tgtEl>
                                          <p:spTgt spid="28"/>
                                        </p:tgtEl>
                                        <p:attrNameLst>
                                          <p:attrName>ppt_h</p:attrName>
                                        </p:attrNameLst>
                                      </p:cBhvr>
                                      <p:tavLst>
                                        <p:tav tm="0">
                                          <p:val>
                                            <p:fltVal val="0"/>
                                          </p:val>
                                        </p:tav>
                                        <p:tav tm="100000">
                                          <p:val>
                                            <p:strVal val="#ppt_h"/>
                                          </p:val>
                                        </p:tav>
                                      </p:tavLst>
                                    </p:anim>
                                    <p:animEffect transition="in" filter="fade">
                                      <p:cBhvr>
                                        <p:cTn id="81" dur="750"/>
                                        <p:tgtEl>
                                          <p:spTgt spid="28"/>
                                        </p:tgtEl>
                                      </p:cBhvr>
                                    </p:animEffect>
                                  </p:childTnLst>
                                </p:cTn>
                              </p:par>
                            </p:childTnLst>
                          </p:cTn>
                        </p:par>
                        <p:par>
                          <p:cTn id="82" fill="hold">
                            <p:stCondLst>
                              <p:cond delay="7250"/>
                            </p:stCondLst>
                            <p:childTnLst>
                              <p:par>
                                <p:cTn id="83" presetID="42" presetClass="entr" presetSubtype="0" fill="hold" grpId="0" nodeType="afterEffect">
                                  <p:stCondLst>
                                    <p:cond delay="0"/>
                                  </p:stCondLst>
                                  <p:childTnLst>
                                    <p:set>
                                      <p:cBhvr>
                                        <p:cTn id="84" dur="1" fill="hold">
                                          <p:stCondLst>
                                            <p:cond delay="0"/>
                                          </p:stCondLst>
                                        </p:cTn>
                                        <p:tgtEl>
                                          <p:spTgt spid="31"/>
                                        </p:tgtEl>
                                        <p:attrNameLst>
                                          <p:attrName>style.visibility</p:attrName>
                                        </p:attrNameLst>
                                      </p:cBhvr>
                                      <p:to>
                                        <p:strVal val="visible"/>
                                      </p:to>
                                    </p:set>
                                    <p:animEffect transition="in" filter="fade">
                                      <p:cBhvr>
                                        <p:cTn id="85" dur="1000"/>
                                        <p:tgtEl>
                                          <p:spTgt spid="31"/>
                                        </p:tgtEl>
                                      </p:cBhvr>
                                    </p:animEffect>
                                    <p:anim calcmode="lin" valueType="num">
                                      <p:cBhvr>
                                        <p:cTn id="86" dur="1000" fill="hold"/>
                                        <p:tgtEl>
                                          <p:spTgt spid="31"/>
                                        </p:tgtEl>
                                        <p:attrNameLst>
                                          <p:attrName>ppt_x</p:attrName>
                                        </p:attrNameLst>
                                      </p:cBhvr>
                                      <p:tavLst>
                                        <p:tav tm="0">
                                          <p:val>
                                            <p:strVal val="#ppt_x"/>
                                          </p:val>
                                        </p:tav>
                                        <p:tav tm="100000">
                                          <p:val>
                                            <p:strVal val="#ppt_x"/>
                                          </p:val>
                                        </p:tav>
                                      </p:tavLst>
                                    </p:anim>
                                    <p:anim calcmode="lin" valueType="num">
                                      <p:cBhvr>
                                        <p:cTn id="87" dur="1000" fill="hold"/>
                                        <p:tgtEl>
                                          <p:spTgt spid="31"/>
                                        </p:tgtEl>
                                        <p:attrNameLst>
                                          <p:attrName>ppt_y</p:attrName>
                                        </p:attrNameLst>
                                      </p:cBhvr>
                                      <p:tavLst>
                                        <p:tav tm="0">
                                          <p:val>
                                            <p:strVal val="#ppt_y+.1"/>
                                          </p:val>
                                        </p:tav>
                                        <p:tav tm="100000">
                                          <p:val>
                                            <p:strVal val="#ppt_y"/>
                                          </p:val>
                                        </p:tav>
                                      </p:tavLst>
                                    </p:anim>
                                  </p:childTnLst>
                                </p:cTn>
                              </p:par>
                            </p:childTnLst>
                          </p:cTn>
                        </p:par>
                        <p:par>
                          <p:cTn id="88" fill="hold">
                            <p:stCondLst>
                              <p:cond delay="8250"/>
                            </p:stCondLst>
                            <p:childTnLst>
                              <p:par>
                                <p:cTn id="89" presetID="53" presetClass="entr" presetSubtype="16" fill="hold" grpId="0" nodeType="afterEffect">
                                  <p:stCondLst>
                                    <p:cond delay="0"/>
                                  </p:stCondLst>
                                  <p:childTnLst>
                                    <p:set>
                                      <p:cBhvr>
                                        <p:cTn id="90" dur="1" fill="hold">
                                          <p:stCondLst>
                                            <p:cond delay="0"/>
                                          </p:stCondLst>
                                        </p:cTn>
                                        <p:tgtEl>
                                          <p:spTgt spid="24"/>
                                        </p:tgtEl>
                                        <p:attrNameLst>
                                          <p:attrName>style.visibility</p:attrName>
                                        </p:attrNameLst>
                                      </p:cBhvr>
                                      <p:to>
                                        <p:strVal val="visible"/>
                                      </p:to>
                                    </p:set>
                                    <p:anim calcmode="lin" valueType="num">
                                      <p:cBhvr>
                                        <p:cTn id="91" dur="500" fill="hold"/>
                                        <p:tgtEl>
                                          <p:spTgt spid="24"/>
                                        </p:tgtEl>
                                        <p:attrNameLst>
                                          <p:attrName>ppt_w</p:attrName>
                                        </p:attrNameLst>
                                      </p:cBhvr>
                                      <p:tavLst>
                                        <p:tav tm="0">
                                          <p:val>
                                            <p:fltVal val="0"/>
                                          </p:val>
                                        </p:tav>
                                        <p:tav tm="100000">
                                          <p:val>
                                            <p:strVal val="#ppt_w"/>
                                          </p:val>
                                        </p:tav>
                                      </p:tavLst>
                                    </p:anim>
                                    <p:anim calcmode="lin" valueType="num">
                                      <p:cBhvr>
                                        <p:cTn id="92" dur="500" fill="hold"/>
                                        <p:tgtEl>
                                          <p:spTgt spid="24"/>
                                        </p:tgtEl>
                                        <p:attrNameLst>
                                          <p:attrName>ppt_h</p:attrName>
                                        </p:attrNameLst>
                                      </p:cBhvr>
                                      <p:tavLst>
                                        <p:tav tm="0">
                                          <p:val>
                                            <p:fltVal val="0"/>
                                          </p:val>
                                        </p:tav>
                                        <p:tav tm="100000">
                                          <p:val>
                                            <p:strVal val="#ppt_h"/>
                                          </p:val>
                                        </p:tav>
                                      </p:tavLst>
                                    </p:anim>
                                    <p:animEffect transition="in" filter="fade">
                                      <p:cBhvr>
                                        <p:cTn id="93" dur="500"/>
                                        <p:tgtEl>
                                          <p:spTgt spid="24"/>
                                        </p:tgtEl>
                                      </p:cBhvr>
                                    </p:animEffect>
                                  </p:childTnLst>
                                </p:cTn>
                              </p:par>
                            </p:childTnLst>
                          </p:cTn>
                        </p:par>
                        <p:par>
                          <p:cTn id="94" fill="hold">
                            <p:stCondLst>
                              <p:cond delay="8750"/>
                            </p:stCondLst>
                            <p:childTnLst>
                              <p:par>
                                <p:cTn id="95" presetID="49" presetClass="entr" presetSubtype="0" decel="100000" fill="hold" grpId="0" nodeType="afterEffect">
                                  <p:stCondLst>
                                    <p:cond delay="0"/>
                                  </p:stCondLst>
                                  <p:childTnLst>
                                    <p:set>
                                      <p:cBhvr>
                                        <p:cTn id="96" dur="1" fill="hold">
                                          <p:stCondLst>
                                            <p:cond delay="0"/>
                                          </p:stCondLst>
                                        </p:cTn>
                                        <p:tgtEl>
                                          <p:spTgt spid="25"/>
                                        </p:tgtEl>
                                        <p:attrNameLst>
                                          <p:attrName>style.visibility</p:attrName>
                                        </p:attrNameLst>
                                      </p:cBhvr>
                                      <p:to>
                                        <p:strVal val="visible"/>
                                      </p:to>
                                    </p:set>
                                    <p:anim calcmode="lin" valueType="num">
                                      <p:cBhvr>
                                        <p:cTn id="97" dur="500" fill="hold"/>
                                        <p:tgtEl>
                                          <p:spTgt spid="25"/>
                                        </p:tgtEl>
                                        <p:attrNameLst>
                                          <p:attrName>ppt_w</p:attrName>
                                        </p:attrNameLst>
                                      </p:cBhvr>
                                      <p:tavLst>
                                        <p:tav tm="0">
                                          <p:val>
                                            <p:fltVal val="0"/>
                                          </p:val>
                                        </p:tav>
                                        <p:tav tm="100000">
                                          <p:val>
                                            <p:strVal val="#ppt_w"/>
                                          </p:val>
                                        </p:tav>
                                      </p:tavLst>
                                    </p:anim>
                                    <p:anim calcmode="lin" valueType="num">
                                      <p:cBhvr>
                                        <p:cTn id="98" dur="500" fill="hold"/>
                                        <p:tgtEl>
                                          <p:spTgt spid="25"/>
                                        </p:tgtEl>
                                        <p:attrNameLst>
                                          <p:attrName>ppt_h</p:attrName>
                                        </p:attrNameLst>
                                      </p:cBhvr>
                                      <p:tavLst>
                                        <p:tav tm="0">
                                          <p:val>
                                            <p:fltVal val="0"/>
                                          </p:val>
                                        </p:tav>
                                        <p:tav tm="100000">
                                          <p:val>
                                            <p:strVal val="#ppt_h"/>
                                          </p:val>
                                        </p:tav>
                                      </p:tavLst>
                                    </p:anim>
                                    <p:anim calcmode="lin" valueType="num">
                                      <p:cBhvr>
                                        <p:cTn id="99" dur="500" fill="hold"/>
                                        <p:tgtEl>
                                          <p:spTgt spid="25"/>
                                        </p:tgtEl>
                                        <p:attrNameLst>
                                          <p:attrName>style.rotation</p:attrName>
                                        </p:attrNameLst>
                                      </p:cBhvr>
                                      <p:tavLst>
                                        <p:tav tm="0">
                                          <p:val>
                                            <p:fltVal val="360"/>
                                          </p:val>
                                        </p:tav>
                                        <p:tav tm="100000">
                                          <p:val>
                                            <p:fltVal val="0"/>
                                          </p:val>
                                        </p:tav>
                                      </p:tavLst>
                                    </p:anim>
                                    <p:animEffect transition="in" filter="fade">
                                      <p:cBhvr>
                                        <p:cTn id="100" dur="500"/>
                                        <p:tgtEl>
                                          <p:spTgt spid="25"/>
                                        </p:tgtEl>
                                      </p:cBhvr>
                                    </p:animEffect>
                                  </p:childTnLst>
                                </p:cTn>
                              </p:par>
                            </p:childTnLst>
                          </p:cTn>
                        </p:par>
                        <p:par>
                          <p:cTn id="101" fill="hold">
                            <p:stCondLst>
                              <p:cond delay="9250"/>
                            </p:stCondLst>
                            <p:childTnLst>
                              <p:par>
                                <p:cTn id="102" presetID="53" presetClass="entr" presetSubtype="16" fill="hold" grpId="0" nodeType="afterEffect">
                                  <p:stCondLst>
                                    <p:cond delay="0"/>
                                  </p:stCondLst>
                                  <p:childTnLst>
                                    <p:set>
                                      <p:cBhvr>
                                        <p:cTn id="103" dur="1" fill="hold">
                                          <p:stCondLst>
                                            <p:cond delay="0"/>
                                          </p:stCondLst>
                                        </p:cTn>
                                        <p:tgtEl>
                                          <p:spTgt spid="26"/>
                                        </p:tgtEl>
                                        <p:attrNameLst>
                                          <p:attrName>style.visibility</p:attrName>
                                        </p:attrNameLst>
                                      </p:cBhvr>
                                      <p:to>
                                        <p:strVal val="visible"/>
                                      </p:to>
                                    </p:set>
                                    <p:anim calcmode="lin" valueType="num">
                                      <p:cBhvr>
                                        <p:cTn id="104" dur="750" fill="hold"/>
                                        <p:tgtEl>
                                          <p:spTgt spid="26"/>
                                        </p:tgtEl>
                                        <p:attrNameLst>
                                          <p:attrName>ppt_w</p:attrName>
                                        </p:attrNameLst>
                                      </p:cBhvr>
                                      <p:tavLst>
                                        <p:tav tm="0">
                                          <p:val>
                                            <p:fltVal val="0"/>
                                          </p:val>
                                        </p:tav>
                                        <p:tav tm="100000">
                                          <p:val>
                                            <p:strVal val="#ppt_w"/>
                                          </p:val>
                                        </p:tav>
                                      </p:tavLst>
                                    </p:anim>
                                    <p:anim calcmode="lin" valueType="num">
                                      <p:cBhvr>
                                        <p:cTn id="105" dur="750" fill="hold"/>
                                        <p:tgtEl>
                                          <p:spTgt spid="26"/>
                                        </p:tgtEl>
                                        <p:attrNameLst>
                                          <p:attrName>ppt_h</p:attrName>
                                        </p:attrNameLst>
                                      </p:cBhvr>
                                      <p:tavLst>
                                        <p:tav tm="0">
                                          <p:val>
                                            <p:fltVal val="0"/>
                                          </p:val>
                                        </p:tav>
                                        <p:tav tm="100000">
                                          <p:val>
                                            <p:strVal val="#ppt_h"/>
                                          </p:val>
                                        </p:tav>
                                      </p:tavLst>
                                    </p:anim>
                                    <p:animEffect transition="in" filter="fade">
                                      <p:cBhvr>
                                        <p:cTn id="106" dur="750"/>
                                        <p:tgtEl>
                                          <p:spTgt spid="26"/>
                                        </p:tgtEl>
                                      </p:cBhvr>
                                    </p:animEffect>
                                  </p:childTnLst>
                                </p:cTn>
                              </p:par>
                            </p:childTnLst>
                          </p:cTn>
                        </p:par>
                        <p:par>
                          <p:cTn id="107" fill="hold">
                            <p:stCondLst>
                              <p:cond delay="10000"/>
                            </p:stCondLst>
                            <p:childTnLst>
                              <p:par>
                                <p:cTn id="108" presetID="53" presetClass="entr" presetSubtype="16" fill="hold" grpId="0" nodeType="afterEffect">
                                  <p:stCondLst>
                                    <p:cond delay="0"/>
                                  </p:stCondLst>
                                  <p:childTnLst>
                                    <p:set>
                                      <p:cBhvr>
                                        <p:cTn id="109" dur="1" fill="hold">
                                          <p:stCondLst>
                                            <p:cond delay="0"/>
                                          </p:stCondLst>
                                        </p:cTn>
                                        <p:tgtEl>
                                          <p:spTgt spid="29"/>
                                        </p:tgtEl>
                                        <p:attrNameLst>
                                          <p:attrName>style.visibility</p:attrName>
                                        </p:attrNameLst>
                                      </p:cBhvr>
                                      <p:to>
                                        <p:strVal val="visible"/>
                                      </p:to>
                                    </p:set>
                                    <p:anim calcmode="lin" valueType="num">
                                      <p:cBhvr>
                                        <p:cTn id="110" dur="750" fill="hold"/>
                                        <p:tgtEl>
                                          <p:spTgt spid="29"/>
                                        </p:tgtEl>
                                        <p:attrNameLst>
                                          <p:attrName>ppt_w</p:attrName>
                                        </p:attrNameLst>
                                      </p:cBhvr>
                                      <p:tavLst>
                                        <p:tav tm="0">
                                          <p:val>
                                            <p:fltVal val="0"/>
                                          </p:val>
                                        </p:tav>
                                        <p:tav tm="100000">
                                          <p:val>
                                            <p:strVal val="#ppt_w"/>
                                          </p:val>
                                        </p:tav>
                                      </p:tavLst>
                                    </p:anim>
                                    <p:anim calcmode="lin" valueType="num">
                                      <p:cBhvr>
                                        <p:cTn id="111" dur="750" fill="hold"/>
                                        <p:tgtEl>
                                          <p:spTgt spid="29"/>
                                        </p:tgtEl>
                                        <p:attrNameLst>
                                          <p:attrName>ppt_h</p:attrName>
                                        </p:attrNameLst>
                                      </p:cBhvr>
                                      <p:tavLst>
                                        <p:tav tm="0">
                                          <p:val>
                                            <p:fltVal val="0"/>
                                          </p:val>
                                        </p:tav>
                                        <p:tav tm="100000">
                                          <p:val>
                                            <p:strVal val="#ppt_h"/>
                                          </p:val>
                                        </p:tav>
                                      </p:tavLst>
                                    </p:anim>
                                    <p:animEffect transition="in" filter="fade">
                                      <p:cBhvr>
                                        <p:cTn id="112" dur="750"/>
                                        <p:tgtEl>
                                          <p:spTgt spid="29"/>
                                        </p:tgtEl>
                                      </p:cBhvr>
                                    </p:animEffect>
                                  </p:childTnLst>
                                </p:cTn>
                              </p:par>
                            </p:childTnLst>
                          </p:cTn>
                        </p:par>
                        <p:par>
                          <p:cTn id="113" fill="hold">
                            <p:stCondLst>
                              <p:cond delay="10750"/>
                            </p:stCondLst>
                            <p:childTnLst>
                              <p:par>
                                <p:cTn id="114" presetID="42" presetClass="entr" presetSubtype="0" fill="hold" grpId="0" nodeType="afterEffect">
                                  <p:stCondLst>
                                    <p:cond delay="0"/>
                                  </p:stCondLst>
                                  <p:childTnLst>
                                    <p:set>
                                      <p:cBhvr>
                                        <p:cTn id="115" dur="1" fill="hold">
                                          <p:stCondLst>
                                            <p:cond delay="0"/>
                                          </p:stCondLst>
                                        </p:cTn>
                                        <p:tgtEl>
                                          <p:spTgt spid="32"/>
                                        </p:tgtEl>
                                        <p:attrNameLst>
                                          <p:attrName>style.visibility</p:attrName>
                                        </p:attrNameLst>
                                      </p:cBhvr>
                                      <p:to>
                                        <p:strVal val="visible"/>
                                      </p:to>
                                    </p:set>
                                    <p:animEffect transition="in" filter="fade">
                                      <p:cBhvr>
                                        <p:cTn id="116" dur="1000"/>
                                        <p:tgtEl>
                                          <p:spTgt spid="32"/>
                                        </p:tgtEl>
                                      </p:cBhvr>
                                    </p:animEffect>
                                    <p:anim calcmode="lin" valueType="num">
                                      <p:cBhvr>
                                        <p:cTn id="117" dur="1000" fill="hold"/>
                                        <p:tgtEl>
                                          <p:spTgt spid="32"/>
                                        </p:tgtEl>
                                        <p:attrNameLst>
                                          <p:attrName>ppt_x</p:attrName>
                                        </p:attrNameLst>
                                      </p:cBhvr>
                                      <p:tavLst>
                                        <p:tav tm="0">
                                          <p:val>
                                            <p:strVal val="#ppt_x"/>
                                          </p:val>
                                        </p:tav>
                                        <p:tav tm="100000">
                                          <p:val>
                                            <p:strVal val="#ppt_x"/>
                                          </p:val>
                                        </p:tav>
                                      </p:tavLst>
                                    </p:anim>
                                    <p:anim calcmode="lin" valueType="num">
                                      <p:cBhvr>
                                        <p:cTn id="118"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2" grpId="0" animBg="1"/>
      <p:bldP spid="17" grpId="0" animBg="1"/>
      <p:bldP spid="9" grpId="0" animBg="1"/>
      <p:bldP spid="21" grpId="0" animBg="1"/>
      <p:bldP spid="22" grpId="0" animBg="1"/>
      <p:bldP spid="23" grpId="0" animBg="1"/>
      <p:bldP spid="24" grpId="0" animBg="1"/>
      <p:bldP spid="25" grpId="0" animBg="1"/>
      <p:bldP spid="26" grpId="0" animBg="1"/>
      <p:bldP spid="27" grpId="0"/>
      <p:bldP spid="28" grpId="0"/>
      <p:bldP spid="29" grpId="0"/>
      <p:bldP spid="30" grpId="0"/>
      <p:bldP spid="31" grpId="0"/>
      <p:bldP spid="32" grpId="0"/>
      <p:bldP spid="3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1531</TotalTime>
  <Words>1354</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304</cp:revision>
  <dcterms:created xsi:type="dcterms:W3CDTF">2016-09-28T22:08:47Z</dcterms:created>
  <dcterms:modified xsi:type="dcterms:W3CDTF">2018-12-22T21:12:30Z</dcterms:modified>
</cp:coreProperties>
</file>