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32" y="3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54029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E2FAE487-E276-42C7-AFB1-4C61F6F9B8D7}"/>
              </a:ext>
            </a:extLst>
          </p:cNvPr>
          <p:cNvGrpSpPr/>
          <p:nvPr/>
        </p:nvGrpSpPr>
        <p:grpSpPr>
          <a:xfrm>
            <a:off x="4362476" y="2133600"/>
            <a:ext cx="1584960" cy="1371600"/>
            <a:chOff x="7635240" y="1676400"/>
            <a:chExt cx="1584960" cy="1371600"/>
          </a:xfrm>
        </p:grpSpPr>
        <p:sp>
          <p:nvSpPr>
            <p:cNvPr id="8" name="Parallelogram 7">
              <a:extLst>
                <a:ext uri="{FF2B5EF4-FFF2-40B4-BE49-F238E27FC236}">
                  <a16:creationId xmlns:a16="http://schemas.microsoft.com/office/drawing/2014/main" id="{C3260F21-8A47-437B-B86B-D52A08BBDCDA}"/>
                </a:ext>
              </a:extLst>
            </p:cNvPr>
            <p:cNvSpPr/>
            <p:nvPr/>
          </p:nvSpPr>
          <p:spPr>
            <a:xfrm>
              <a:off x="7696200" y="1676400"/>
              <a:ext cx="1524000" cy="1371600"/>
            </a:xfrm>
            <a:prstGeom prst="parallelogram">
              <a:avLst/>
            </a:prstGeom>
            <a:solidFill>
              <a:schemeClr val="bg1"/>
            </a:solidFill>
            <a:ln>
              <a:noFill/>
            </a:ln>
            <a:effectLst>
              <a:outerShdw blurRad="190500" dist="254000" dir="19200000" algn="b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arallelogram 8">
              <a:extLst>
                <a:ext uri="{FF2B5EF4-FFF2-40B4-BE49-F238E27FC236}">
                  <a16:creationId xmlns:a16="http://schemas.microsoft.com/office/drawing/2014/main" id="{48E8A8D9-9175-4FB2-A04A-53C676A71636}"/>
                </a:ext>
              </a:extLst>
            </p:cNvPr>
            <p:cNvSpPr/>
            <p:nvPr/>
          </p:nvSpPr>
          <p:spPr>
            <a:xfrm>
              <a:off x="7635240" y="1676400"/>
              <a:ext cx="1524000" cy="1371600"/>
            </a:xfrm>
            <a:prstGeom prst="parallelogram">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 name="Group 9">
            <a:extLst>
              <a:ext uri="{FF2B5EF4-FFF2-40B4-BE49-F238E27FC236}">
                <a16:creationId xmlns:a16="http://schemas.microsoft.com/office/drawing/2014/main" id="{401F4215-DCB3-4D22-B17A-BFD6982C9B0C}"/>
              </a:ext>
            </a:extLst>
          </p:cNvPr>
          <p:cNvGrpSpPr/>
          <p:nvPr/>
        </p:nvGrpSpPr>
        <p:grpSpPr>
          <a:xfrm rot="10800000">
            <a:off x="6245352" y="1221342"/>
            <a:ext cx="1584960" cy="1371600"/>
            <a:chOff x="7635240" y="1676400"/>
            <a:chExt cx="1584960" cy="1371600"/>
          </a:xfrm>
        </p:grpSpPr>
        <p:sp>
          <p:nvSpPr>
            <p:cNvPr id="11" name="Parallelogram 10">
              <a:extLst>
                <a:ext uri="{FF2B5EF4-FFF2-40B4-BE49-F238E27FC236}">
                  <a16:creationId xmlns:a16="http://schemas.microsoft.com/office/drawing/2014/main" id="{BB608E17-B4C9-410C-AD12-EF832810FC14}"/>
                </a:ext>
              </a:extLst>
            </p:cNvPr>
            <p:cNvSpPr/>
            <p:nvPr/>
          </p:nvSpPr>
          <p:spPr>
            <a:xfrm>
              <a:off x="7696200" y="1676400"/>
              <a:ext cx="1524000" cy="1371600"/>
            </a:xfrm>
            <a:prstGeom prst="parallelogram">
              <a:avLst/>
            </a:prstGeom>
            <a:solidFill>
              <a:schemeClr val="bg1"/>
            </a:solidFill>
            <a:ln>
              <a:noFill/>
            </a:ln>
            <a:effectLst>
              <a:outerShdw blurRad="190500" dist="254000" dir="19800000" algn="b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Parallelogram 11">
              <a:extLst>
                <a:ext uri="{FF2B5EF4-FFF2-40B4-BE49-F238E27FC236}">
                  <a16:creationId xmlns:a16="http://schemas.microsoft.com/office/drawing/2014/main" id="{E997CDFD-B5BF-4BD6-834F-652A9827AD50}"/>
                </a:ext>
              </a:extLst>
            </p:cNvPr>
            <p:cNvSpPr/>
            <p:nvPr/>
          </p:nvSpPr>
          <p:spPr>
            <a:xfrm>
              <a:off x="7635240" y="1676400"/>
              <a:ext cx="1524000" cy="1371600"/>
            </a:xfrm>
            <a:prstGeom prst="parallelogram">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3" name="Group 12">
            <a:extLst>
              <a:ext uri="{FF2B5EF4-FFF2-40B4-BE49-F238E27FC236}">
                <a16:creationId xmlns:a16="http://schemas.microsoft.com/office/drawing/2014/main" id="{45AA46EF-29B7-4295-9753-04AA975825FF}"/>
              </a:ext>
            </a:extLst>
          </p:cNvPr>
          <p:cNvGrpSpPr/>
          <p:nvPr/>
        </p:nvGrpSpPr>
        <p:grpSpPr>
          <a:xfrm>
            <a:off x="3886200" y="3962399"/>
            <a:ext cx="1584960" cy="1371600"/>
            <a:chOff x="7635240" y="1676400"/>
            <a:chExt cx="1584960" cy="1371600"/>
          </a:xfrm>
        </p:grpSpPr>
        <p:sp>
          <p:nvSpPr>
            <p:cNvPr id="14" name="Parallelogram 13">
              <a:extLst>
                <a:ext uri="{FF2B5EF4-FFF2-40B4-BE49-F238E27FC236}">
                  <a16:creationId xmlns:a16="http://schemas.microsoft.com/office/drawing/2014/main" id="{526AF616-7C14-4438-92B5-FE85226D76D3}"/>
                </a:ext>
              </a:extLst>
            </p:cNvPr>
            <p:cNvSpPr/>
            <p:nvPr/>
          </p:nvSpPr>
          <p:spPr>
            <a:xfrm>
              <a:off x="7696200" y="1676400"/>
              <a:ext cx="1524000" cy="1371600"/>
            </a:xfrm>
            <a:prstGeom prst="parallelogram">
              <a:avLst/>
            </a:prstGeom>
            <a:solidFill>
              <a:schemeClr val="bg1"/>
            </a:solidFill>
            <a:ln>
              <a:noFill/>
            </a:ln>
            <a:effectLst>
              <a:outerShdw blurRad="190500" dist="254000" dir="19200000" algn="b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Parallelogram 14">
              <a:extLst>
                <a:ext uri="{FF2B5EF4-FFF2-40B4-BE49-F238E27FC236}">
                  <a16:creationId xmlns:a16="http://schemas.microsoft.com/office/drawing/2014/main" id="{1B25C97E-1550-4844-904B-9E6DA84A94F9}"/>
                </a:ext>
              </a:extLst>
            </p:cNvPr>
            <p:cNvSpPr/>
            <p:nvPr/>
          </p:nvSpPr>
          <p:spPr>
            <a:xfrm>
              <a:off x="7635240" y="1676400"/>
              <a:ext cx="1524000" cy="1371600"/>
            </a:xfrm>
            <a:prstGeom prst="parallelogram">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 name="Group 15">
            <a:extLst>
              <a:ext uri="{FF2B5EF4-FFF2-40B4-BE49-F238E27FC236}">
                <a16:creationId xmlns:a16="http://schemas.microsoft.com/office/drawing/2014/main" id="{8FC65888-9153-4C3E-8B4D-374FFAEAE92B}"/>
              </a:ext>
            </a:extLst>
          </p:cNvPr>
          <p:cNvGrpSpPr/>
          <p:nvPr/>
        </p:nvGrpSpPr>
        <p:grpSpPr>
          <a:xfrm rot="10800000">
            <a:off x="5788152" y="3047999"/>
            <a:ext cx="1584960" cy="1371600"/>
            <a:chOff x="7635240" y="1676400"/>
            <a:chExt cx="1584960" cy="1371600"/>
          </a:xfrm>
        </p:grpSpPr>
        <p:sp>
          <p:nvSpPr>
            <p:cNvPr id="17" name="Parallelogram 16">
              <a:extLst>
                <a:ext uri="{FF2B5EF4-FFF2-40B4-BE49-F238E27FC236}">
                  <a16:creationId xmlns:a16="http://schemas.microsoft.com/office/drawing/2014/main" id="{26D43BED-6C30-4407-9983-172E051618FC}"/>
                </a:ext>
              </a:extLst>
            </p:cNvPr>
            <p:cNvSpPr/>
            <p:nvPr/>
          </p:nvSpPr>
          <p:spPr>
            <a:xfrm>
              <a:off x="7696200" y="1676400"/>
              <a:ext cx="1524000" cy="1371600"/>
            </a:xfrm>
            <a:prstGeom prst="parallelogram">
              <a:avLst/>
            </a:prstGeom>
            <a:solidFill>
              <a:schemeClr val="bg1"/>
            </a:solidFill>
            <a:ln>
              <a:noFill/>
            </a:ln>
            <a:effectLst>
              <a:outerShdw blurRad="190500" dist="254000" dir="19800000" algn="b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Parallelogram 17">
              <a:extLst>
                <a:ext uri="{FF2B5EF4-FFF2-40B4-BE49-F238E27FC236}">
                  <a16:creationId xmlns:a16="http://schemas.microsoft.com/office/drawing/2014/main" id="{51804D12-78C1-48A2-82F1-728C5E208E00}"/>
                </a:ext>
              </a:extLst>
            </p:cNvPr>
            <p:cNvSpPr/>
            <p:nvPr/>
          </p:nvSpPr>
          <p:spPr>
            <a:xfrm>
              <a:off x="7635240" y="1676400"/>
              <a:ext cx="1524000" cy="1371600"/>
            </a:xfrm>
            <a:prstGeom prst="parallelogram">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 name="Group 18">
            <a:extLst>
              <a:ext uri="{FF2B5EF4-FFF2-40B4-BE49-F238E27FC236}">
                <a16:creationId xmlns:a16="http://schemas.microsoft.com/office/drawing/2014/main" id="{E127CD2B-C79F-449C-9F5D-CFD8D0FF9201}"/>
              </a:ext>
            </a:extLst>
          </p:cNvPr>
          <p:cNvGrpSpPr/>
          <p:nvPr/>
        </p:nvGrpSpPr>
        <p:grpSpPr>
          <a:xfrm rot="10800000">
            <a:off x="5321808" y="4876799"/>
            <a:ext cx="1584960" cy="1371600"/>
            <a:chOff x="7635240" y="1676400"/>
            <a:chExt cx="1584960" cy="1371600"/>
          </a:xfrm>
        </p:grpSpPr>
        <p:sp>
          <p:nvSpPr>
            <p:cNvPr id="20" name="Parallelogram 19">
              <a:extLst>
                <a:ext uri="{FF2B5EF4-FFF2-40B4-BE49-F238E27FC236}">
                  <a16:creationId xmlns:a16="http://schemas.microsoft.com/office/drawing/2014/main" id="{3FB31255-E30E-4390-B9E4-2F319006967D}"/>
                </a:ext>
              </a:extLst>
            </p:cNvPr>
            <p:cNvSpPr/>
            <p:nvPr/>
          </p:nvSpPr>
          <p:spPr>
            <a:xfrm>
              <a:off x="7696200" y="1676400"/>
              <a:ext cx="1524000" cy="1371600"/>
            </a:xfrm>
            <a:prstGeom prst="parallelogram">
              <a:avLst/>
            </a:prstGeom>
            <a:solidFill>
              <a:schemeClr val="bg1"/>
            </a:solidFill>
            <a:ln>
              <a:noFill/>
            </a:ln>
            <a:effectLst>
              <a:outerShdw blurRad="190500" dist="254000" dir="19800000" algn="b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Parallelogram 20">
              <a:extLst>
                <a:ext uri="{FF2B5EF4-FFF2-40B4-BE49-F238E27FC236}">
                  <a16:creationId xmlns:a16="http://schemas.microsoft.com/office/drawing/2014/main" id="{3BEF14C5-3317-414A-80D9-4A251C8BAD4F}"/>
                </a:ext>
              </a:extLst>
            </p:cNvPr>
            <p:cNvSpPr/>
            <p:nvPr/>
          </p:nvSpPr>
          <p:spPr>
            <a:xfrm>
              <a:off x="7635240" y="1676400"/>
              <a:ext cx="1524000" cy="1371600"/>
            </a:xfrm>
            <a:prstGeom prst="parallelogram">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22" name="Graphic 21" descr="Books">
            <a:extLst>
              <a:ext uri="{FF2B5EF4-FFF2-40B4-BE49-F238E27FC236}">
                <a16:creationId xmlns:a16="http://schemas.microsoft.com/office/drawing/2014/main" id="{B1E722D6-E8AC-4B4A-9FBB-0DCC555F320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11970" y="1930098"/>
            <a:ext cx="548640" cy="548640"/>
          </a:xfrm>
          <a:prstGeom prst="rect">
            <a:avLst/>
          </a:prstGeom>
        </p:spPr>
      </p:pic>
      <p:pic>
        <p:nvPicPr>
          <p:cNvPr id="23" name="Graphic 22" descr="Microscope">
            <a:extLst>
              <a:ext uri="{FF2B5EF4-FFF2-40B4-BE49-F238E27FC236}">
                <a16:creationId xmlns:a16="http://schemas.microsoft.com/office/drawing/2014/main" id="{CEB651D5-FC48-4599-AF35-9ADCBF39787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784298" y="2722025"/>
            <a:ext cx="548640" cy="548640"/>
          </a:xfrm>
          <a:prstGeom prst="rect">
            <a:avLst/>
          </a:prstGeom>
        </p:spPr>
      </p:pic>
      <p:pic>
        <p:nvPicPr>
          <p:cNvPr id="24" name="Graphic 23" descr="Flask">
            <a:extLst>
              <a:ext uri="{FF2B5EF4-FFF2-40B4-BE49-F238E27FC236}">
                <a16:creationId xmlns:a16="http://schemas.microsoft.com/office/drawing/2014/main" id="{945B2B90-EA3C-42CE-A197-7893CD9F01C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11396" y="4536203"/>
            <a:ext cx="585216" cy="585216"/>
          </a:xfrm>
          <a:prstGeom prst="rect">
            <a:avLst/>
          </a:prstGeom>
        </p:spPr>
      </p:pic>
      <p:pic>
        <p:nvPicPr>
          <p:cNvPr id="25" name="Graphic 24" descr="Test tubes">
            <a:extLst>
              <a:ext uri="{FF2B5EF4-FFF2-40B4-BE49-F238E27FC236}">
                <a16:creationId xmlns:a16="http://schemas.microsoft.com/office/drawing/2014/main" id="{FF78EE41-F10E-4127-8EBB-6E4C932987D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809487" y="5516878"/>
            <a:ext cx="548640" cy="548640"/>
          </a:xfrm>
          <a:prstGeom prst="rect">
            <a:avLst/>
          </a:prstGeom>
        </p:spPr>
      </p:pic>
      <p:pic>
        <p:nvPicPr>
          <p:cNvPr id="26" name="Graphic 25" descr="Beaker">
            <a:extLst>
              <a:ext uri="{FF2B5EF4-FFF2-40B4-BE49-F238E27FC236}">
                <a16:creationId xmlns:a16="http://schemas.microsoft.com/office/drawing/2014/main" id="{EF924A4B-A56F-48A7-BE2B-95D8CF9F085E}"/>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275831" y="3631788"/>
            <a:ext cx="548640" cy="548640"/>
          </a:xfrm>
          <a:prstGeom prst="rect">
            <a:avLst/>
          </a:prstGeom>
        </p:spPr>
      </p:pic>
      <p:sp>
        <p:nvSpPr>
          <p:cNvPr id="27" name="TextBox 26">
            <a:extLst>
              <a:ext uri="{FF2B5EF4-FFF2-40B4-BE49-F238E27FC236}">
                <a16:creationId xmlns:a16="http://schemas.microsoft.com/office/drawing/2014/main" id="{2A93A246-A368-46D3-916D-FA04CA8DE3D9}"/>
              </a:ext>
            </a:extLst>
          </p:cNvPr>
          <p:cNvSpPr txBox="1"/>
          <p:nvPr/>
        </p:nvSpPr>
        <p:spPr>
          <a:xfrm>
            <a:off x="7068312" y="1226865"/>
            <a:ext cx="712684" cy="5663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latin typeface="Candara" panose="020E0502030303020204" pitchFamily="34" charset="0"/>
              </a:rPr>
              <a:t>OPTION</a:t>
            </a:r>
          </a:p>
        </p:txBody>
      </p:sp>
      <p:sp>
        <p:nvSpPr>
          <p:cNvPr id="28" name="TextBox 27">
            <a:extLst>
              <a:ext uri="{FF2B5EF4-FFF2-40B4-BE49-F238E27FC236}">
                <a16:creationId xmlns:a16="http://schemas.microsoft.com/office/drawing/2014/main" id="{1D962C84-9D08-47FB-863C-A1C6A0F319B0}"/>
              </a:ext>
            </a:extLst>
          </p:cNvPr>
          <p:cNvSpPr txBox="1"/>
          <p:nvPr/>
        </p:nvSpPr>
        <p:spPr>
          <a:xfrm>
            <a:off x="5174695" y="2130552"/>
            <a:ext cx="712684" cy="5663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latin typeface="Candara" panose="020E0502030303020204" pitchFamily="34" charset="0"/>
              </a:rPr>
              <a:t>OPTION</a:t>
            </a:r>
          </a:p>
        </p:txBody>
      </p:sp>
      <p:sp>
        <p:nvSpPr>
          <p:cNvPr id="29" name="TextBox 28">
            <a:extLst>
              <a:ext uri="{FF2B5EF4-FFF2-40B4-BE49-F238E27FC236}">
                <a16:creationId xmlns:a16="http://schemas.microsoft.com/office/drawing/2014/main" id="{457B7133-5553-44EC-91A3-3AE8AB0925A7}"/>
              </a:ext>
            </a:extLst>
          </p:cNvPr>
          <p:cNvSpPr txBox="1"/>
          <p:nvPr/>
        </p:nvSpPr>
        <p:spPr>
          <a:xfrm>
            <a:off x="6629948" y="3044952"/>
            <a:ext cx="712684" cy="5663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latin typeface="Candara" panose="020E0502030303020204" pitchFamily="34" charset="0"/>
              </a:rPr>
              <a:t>OPTION</a:t>
            </a:r>
          </a:p>
        </p:txBody>
      </p:sp>
      <p:sp>
        <p:nvSpPr>
          <p:cNvPr id="30" name="TextBox 29">
            <a:extLst>
              <a:ext uri="{FF2B5EF4-FFF2-40B4-BE49-F238E27FC236}">
                <a16:creationId xmlns:a16="http://schemas.microsoft.com/office/drawing/2014/main" id="{FF6BA2C3-93F3-48EE-92A8-63575A7928CB}"/>
              </a:ext>
            </a:extLst>
          </p:cNvPr>
          <p:cNvSpPr txBox="1"/>
          <p:nvPr/>
        </p:nvSpPr>
        <p:spPr>
          <a:xfrm>
            <a:off x="4702276" y="3959352"/>
            <a:ext cx="712684" cy="5663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04</a:t>
            </a:r>
          </a:p>
          <a:p>
            <a:pPr algn="ctr" defTabSz="1219170">
              <a:spcBef>
                <a:spcPct val="20000"/>
              </a:spcBef>
              <a:defRPr/>
            </a:pPr>
            <a:r>
              <a:rPr lang="en-US" sz="900" b="1" dirty="0">
                <a:solidFill>
                  <a:schemeClr val="bg1"/>
                </a:solidFill>
                <a:latin typeface="Candara" panose="020E0502030303020204" pitchFamily="34" charset="0"/>
              </a:rPr>
              <a:t>OPTION</a:t>
            </a:r>
          </a:p>
        </p:txBody>
      </p:sp>
      <p:sp>
        <p:nvSpPr>
          <p:cNvPr id="31" name="TextBox 30">
            <a:extLst>
              <a:ext uri="{FF2B5EF4-FFF2-40B4-BE49-F238E27FC236}">
                <a16:creationId xmlns:a16="http://schemas.microsoft.com/office/drawing/2014/main" id="{F53966D4-C95D-47D3-8A2A-29535CBE0CEE}"/>
              </a:ext>
            </a:extLst>
          </p:cNvPr>
          <p:cNvSpPr txBox="1"/>
          <p:nvPr/>
        </p:nvSpPr>
        <p:spPr>
          <a:xfrm>
            <a:off x="6156409" y="4874656"/>
            <a:ext cx="712684" cy="5663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05</a:t>
            </a:r>
          </a:p>
          <a:p>
            <a:pPr algn="ctr" defTabSz="1219170">
              <a:spcBef>
                <a:spcPct val="20000"/>
              </a:spcBef>
              <a:defRPr/>
            </a:pPr>
            <a:r>
              <a:rPr lang="en-US" sz="900" b="1" dirty="0">
                <a:solidFill>
                  <a:schemeClr val="bg1"/>
                </a:solidFill>
                <a:latin typeface="Candara" panose="020E0502030303020204" pitchFamily="34" charset="0"/>
              </a:rPr>
              <a:t>OPTION</a:t>
            </a:r>
          </a:p>
        </p:txBody>
      </p:sp>
      <p:sp>
        <p:nvSpPr>
          <p:cNvPr id="32" name="TextBox 31">
            <a:extLst>
              <a:ext uri="{FF2B5EF4-FFF2-40B4-BE49-F238E27FC236}">
                <a16:creationId xmlns:a16="http://schemas.microsoft.com/office/drawing/2014/main" id="{5701C62F-4A70-4CBF-9F1C-7AC739AF2644}"/>
              </a:ext>
            </a:extLst>
          </p:cNvPr>
          <p:cNvSpPr txBox="1"/>
          <p:nvPr/>
        </p:nvSpPr>
        <p:spPr>
          <a:xfrm>
            <a:off x="8157886" y="1353017"/>
            <a:ext cx="3945837" cy="1154162"/>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D15DBB77-7369-402E-9AD6-A646D8754044}"/>
              </a:ext>
            </a:extLst>
          </p:cNvPr>
          <p:cNvSpPr txBox="1"/>
          <p:nvPr/>
        </p:nvSpPr>
        <p:spPr>
          <a:xfrm>
            <a:off x="7763014" y="3156718"/>
            <a:ext cx="3945837" cy="1154162"/>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4" name="TextBox 33">
            <a:extLst>
              <a:ext uri="{FF2B5EF4-FFF2-40B4-BE49-F238E27FC236}">
                <a16:creationId xmlns:a16="http://schemas.microsoft.com/office/drawing/2014/main" id="{0349F757-0F46-4C16-AF49-71828C5CC8B3}"/>
              </a:ext>
            </a:extLst>
          </p:cNvPr>
          <p:cNvSpPr txBox="1"/>
          <p:nvPr/>
        </p:nvSpPr>
        <p:spPr>
          <a:xfrm>
            <a:off x="7246911" y="4985518"/>
            <a:ext cx="3945837" cy="1154162"/>
          </a:xfrm>
          <a:prstGeom prst="rect">
            <a:avLst/>
          </a:prstGeom>
          <a:noFill/>
        </p:spPr>
        <p:txBody>
          <a:bodyPr wrap="square" rtlCol="0">
            <a:spAutoFit/>
          </a:bodyPr>
          <a:lstStyle/>
          <a:p>
            <a:r>
              <a:rPr lang="en-US" sz="1400" dirty="0">
                <a:solidFill>
                  <a:srgbClr val="939393"/>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A8CDB3AD-4939-4D22-BADD-B5A5AA3CCAFD}"/>
              </a:ext>
            </a:extLst>
          </p:cNvPr>
          <p:cNvSpPr txBox="1"/>
          <p:nvPr/>
        </p:nvSpPr>
        <p:spPr>
          <a:xfrm>
            <a:off x="163040" y="2144944"/>
            <a:ext cx="3945837" cy="1154162"/>
          </a:xfrm>
          <a:prstGeom prst="rect">
            <a:avLst/>
          </a:prstGeom>
          <a:noFill/>
        </p:spPr>
        <p:txBody>
          <a:bodyPr wrap="square" rtlCol="0">
            <a:spAutoFit/>
          </a:bodyPr>
          <a:lstStyle/>
          <a:p>
            <a:pPr algn="r"/>
            <a:r>
              <a:rPr lang="en-US" sz="1400" dirty="0">
                <a:solidFill>
                  <a:srgbClr val="5C9AD3"/>
                </a:solidFill>
                <a:latin typeface="Bernard MT Condensed" panose="02050806060905020404" pitchFamily="18" charset="0"/>
              </a:rPr>
              <a:t>LOREM IPSUM DOLOR</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1E84B846-557A-4F7C-B7C0-A90E55B15E8C}"/>
              </a:ext>
            </a:extLst>
          </p:cNvPr>
          <p:cNvSpPr txBox="1"/>
          <p:nvPr/>
        </p:nvSpPr>
        <p:spPr>
          <a:xfrm>
            <a:off x="-267884" y="4071118"/>
            <a:ext cx="3945837" cy="1154162"/>
          </a:xfrm>
          <a:prstGeom prst="rect">
            <a:avLst/>
          </a:prstGeom>
          <a:noFill/>
        </p:spPr>
        <p:txBody>
          <a:bodyPr wrap="square" rtlCol="0">
            <a:spAutoFit/>
          </a:bodyPr>
          <a:lstStyle/>
          <a:p>
            <a:pPr algn="r"/>
            <a:r>
              <a:rPr lang="en-US" sz="1400" dirty="0">
                <a:solidFill>
                  <a:srgbClr val="7A7A7A"/>
                </a:solidFill>
                <a:latin typeface="Bernard MT Condensed" panose="02050806060905020404" pitchFamily="18" charset="0"/>
              </a:rPr>
              <a:t>LOREM IPSUM DOLOR</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C40CDF1D-77DE-4556-ACF8-5AE0018126F2}"/>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38" name="Picture 37">
            <a:hlinkClick r:id="rId12"/>
            <a:extLst>
              <a:ext uri="{FF2B5EF4-FFF2-40B4-BE49-F238E27FC236}">
                <a16:creationId xmlns:a16="http://schemas.microsoft.com/office/drawing/2014/main" id="{A5F4D5F7-37F1-4365-B16C-1408DD268E22}"/>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30466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1000"/>
                                        <p:tgtEl>
                                          <p:spTgt spid="37"/>
                                        </p:tgtEl>
                                      </p:cBhvr>
                                    </p:animEffect>
                                  </p:childTnLst>
                                </p:cTn>
                              </p:par>
                            </p:childTnLst>
                          </p:cTn>
                        </p:par>
                        <p:par>
                          <p:cTn id="8" fill="hold">
                            <p:stCondLst>
                              <p:cond delay="1000"/>
                            </p:stCondLst>
                            <p:childTnLst>
                              <p:par>
                                <p:cTn id="9" presetID="37" presetClass="entr" presetSubtype="0"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900" decel="100000" fill="hold"/>
                                        <p:tgtEl>
                                          <p:spTgt spid="10"/>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par>
                                <p:cTn id="15" presetID="37" presetClass="entr" presetSubtype="0" fill="hold" grpId="0" nodeType="with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fade">
                                      <p:cBhvr>
                                        <p:cTn id="17" dur="1000"/>
                                        <p:tgtEl>
                                          <p:spTgt spid="27"/>
                                        </p:tgtEl>
                                      </p:cBhvr>
                                    </p:animEffect>
                                    <p:anim calcmode="lin" valueType="num">
                                      <p:cBhvr>
                                        <p:cTn id="18" dur="1000" fill="hold"/>
                                        <p:tgtEl>
                                          <p:spTgt spid="27"/>
                                        </p:tgtEl>
                                        <p:attrNameLst>
                                          <p:attrName>ppt_x</p:attrName>
                                        </p:attrNameLst>
                                      </p:cBhvr>
                                      <p:tavLst>
                                        <p:tav tm="0">
                                          <p:val>
                                            <p:strVal val="#ppt_x"/>
                                          </p:val>
                                        </p:tav>
                                        <p:tav tm="100000">
                                          <p:val>
                                            <p:strVal val="#ppt_x"/>
                                          </p:val>
                                        </p:tav>
                                      </p:tavLst>
                                    </p:anim>
                                    <p:anim calcmode="lin" valueType="num">
                                      <p:cBhvr>
                                        <p:cTn id="19" dur="900" decel="100000" fill="hold"/>
                                        <p:tgtEl>
                                          <p:spTgt spid="27"/>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21" fill="hold">
                            <p:stCondLst>
                              <p:cond delay="2000"/>
                            </p:stCondLst>
                            <p:childTnLst>
                              <p:par>
                                <p:cTn id="22" presetID="53" presetClass="entr" presetSubtype="16" fill="hold" nodeType="afterEffect">
                                  <p:stCondLst>
                                    <p:cond delay="0"/>
                                  </p:stCondLst>
                                  <p:childTnLst>
                                    <p:set>
                                      <p:cBhvr>
                                        <p:cTn id="23" dur="1" fill="hold">
                                          <p:stCondLst>
                                            <p:cond delay="0"/>
                                          </p:stCondLst>
                                        </p:cTn>
                                        <p:tgtEl>
                                          <p:spTgt spid="22"/>
                                        </p:tgtEl>
                                        <p:attrNameLst>
                                          <p:attrName>style.visibility</p:attrName>
                                        </p:attrNameLst>
                                      </p:cBhvr>
                                      <p:to>
                                        <p:strVal val="visible"/>
                                      </p:to>
                                    </p:set>
                                    <p:anim calcmode="lin" valueType="num">
                                      <p:cBhvr>
                                        <p:cTn id="24" dur="500" fill="hold"/>
                                        <p:tgtEl>
                                          <p:spTgt spid="22"/>
                                        </p:tgtEl>
                                        <p:attrNameLst>
                                          <p:attrName>ppt_w</p:attrName>
                                        </p:attrNameLst>
                                      </p:cBhvr>
                                      <p:tavLst>
                                        <p:tav tm="0">
                                          <p:val>
                                            <p:fltVal val="0"/>
                                          </p:val>
                                        </p:tav>
                                        <p:tav tm="100000">
                                          <p:val>
                                            <p:strVal val="#ppt_w"/>
                                          </p:val>
                                        </p:tav>
                                      </p:tavLst>
                                    </p:anim>
                                    <p:anim calcmode="lin" valueType="num">
                                      <p:cBhvr>
                                        <p:cTn id="25" dur="500" fill="hold"/>
                                        <p:tgtEl>
                                          <p:spTgt spid="22"/>
                                        </p:tgtEl>
                                        <p:attrNameLst>
                                          <p:attrName>ppt_h</p:attrName>
                                        </p:attrNameLst>
                                      </p:cBhvr>
                                      <p:tavLst>
                                        <p:tav tm="0">
                                          <p:val>
                                            <p:fltVal val="0"/>
                                          </p:val>
                                        </p:tav>
                                        <p:tav tm="100000">
                                          <p:val>
                                            <p:strVal val="#ppt_h"/>
                                          </p:val>
                                        </p:tav>
                                      </p:tavLst>
                                    </p:anim>
                                    <p:animEffect transition="in" filter="fade">
                                      <p:cBhvr>
                                        <p:cTn id="26" dur="500"/>
                                        <p:tgtEl>
                                          <p:spTgt spid="22"/>
                                        </p:tgtEl>
                                      </p:cBhvr>
                                    </p:animEffect>
                                  </p:childTnLst>
                                </p:cTn>
                              </p:par>
                            </p:childTnLst>
                          </p:cTn>
                        </p:par>
                        <p:par>
                          <p:cTn id="27" fill="hold">
                            <p:stCondLst>
                              <p:cond delay="2500"/>
                            </p:stCondLst>
                            <p:childTnLst>
                              <p:par>
                                <p:cTn id="28" presetID="2" presetClass="entr" presetSubtype="2" fill="hold" grpId="0" nodeType="afterEffect">
                                  <p:stCondLst>
                                    <p:cond delay="0"/>
                                  </p:stCondLst>
                                  <p:childTnLst>
                                    <p:set>
                                      <p:cBhvr>
                                        <p:cTn id="29" dur="1" fill="hold">
                                          <p:stCondLst>
                                            <p:cond delay="0"/>
                                          </p:stCondLst>
                                        </p:cTn>
                                        <p:tgtEl>
                                          <p:spTgt spid="32"/>
                                        </p:tgtEl>
                                        <p:attrNameLst>
                                          <p:attrName>style.visibility</p:attrName>
                                        </p:attrNameLst>
                                      </p:cBhvr>
                                      <p:to>
                                        <p:strVal val="visible"/>
                                      </p:to>
                                    </p:set>
                                    <p:anim calcmode="lin" valueType="num">
                                      <p:cBhvr additive="base">
                                        <p:cTn id="30" dur="1000" fill="hold"/>
                                        <p:tgtEl>
                                          <p:spTgt spid="32"/>
                                        </p:tgtEl>
                                        <p:attrNameLst>
                                          <p:attrName>ppt_x</p:attrName>
                                        </p:attrNameLst>
                                      </p:cBhvr>
                                      <p:tavLst>
                                        <p:tav tm="0">
                                          <p:val>
                                            <p:strVal val="1+#ppt_w/2"/>
                                          </p:val>
                                        </p:tav>
                                        <p:tav tm="100000">
                                          <p:val>
                                            <p:strVal val="#ppt_x"/>
                                          </p:val>
                                        </p:tav>
                                      </p:tavLst>
                                    </p:anim>
                                    <p:anim calcmode="lin" valueType="num">
                                      <p:cBhvr additive="base">
                                        <p:cTn id="31" dur="1000" fill="hold"/>
                                        <p:tgtEl>
                                          <p:spTgt spid="32"/>
                                        </p:tgtEl>
                                        <p:attrNameLst>
                                          <p:attrName>ppt_y</p:attrName>
                                        </p:attrNameLst>
                                      </p:cBhvr>
                                      <p:tavLst>
                                        <p:tav tm="0">
                                          <p:val>
                                            <p:strVal val="#ppt_y"/>
                                          </p:val>
                                        </p:tav>
                                        <p:tav tm="100000">
                                          <p:val>
                                            <p:strVal val="#ppt_y"/>
                                          </p:val>
                                        </p:tav>
                                      </p:tavLst>
                                    </p:anim>
                                  </p:childTnLst>
                                </p:cTn>
                              </p:par>
                            </p:childTnLst>
                          </p:cTn>
                        </p:par>
                        <p:par>
                          <p:cTn id="32" fill="hold">
                            <p:stCondLst>
                              <p:cond delay="3500"/>
                            </p:stCondLst>
                            <p:childTnLst>
                              <p:par>
                                <p:cTn id="33" presetID="37" presetClass="entr" presetSubtype="0" fill="hold" nodeType="after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fade">
                                      <p:cBhvr>
                                        <p:cTn id="35" dur="1000"/>
                                        <p:tgtEl>
                                          <p:spTgt spid="3"/>
                                        </p:tgtEl>
                                      </p:cBhvr>
                                    </p:animEffect>
                                    <p:anim calcmode="lin" valueType="num">
                                      <p:cBhvr>
                                        <p:cTn id="36" dur="1000" fill="hold"/>
                                        <p:tgtEl>
                                          <p:spTgt spid="3"/>
                                        </p:tgtEl>
                                        <p:attrNameLst>
                                          <p:attrName>ppt_x</p:attrName>
                                        </p:attrNameLst>
                                      </p:cBhvr>
                                      <p:tavLst>
                                        <p:tav tm="0">
                                          <p:val>
                                            <p:strVal val="#ppt_x"/>
                                          </p:val>
                                        </p:tav>
                                        <p:tav tm="100000">
                                          <p:val>
                                            <p:strVal val="#ppt_x"/>
                                          </p:val>
                                        </p:tav>
                                      </p:tavLst>
                                    </p:anim>
                                    <p:anim calcmode="lin" valueType="num">
                                      <p:cBhvr>
                                        <p:cTn id="37" dur="900" decel="100000" fill="hold"/>
                                        <p:tgtEl>
                                          <p:spTgt spid="3"/>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par>
                                <p:cTn id="39" presetID="37" presetClass="entr" presetSubtype="0" fill="hold" grpId="0" nodeType="withEffect">
                                  <p:stCondLst>
                                    <p:cond delay="0"/>
                                  </p:stCondLst>
                                  <p:childTnLst>
                                    <p:set>
                                      <p:cBhvr>
                                        <p:cTn id="40" dur="1" fill="hold">
                                          <p:stCondLst>
                                            <p:cond delay="0"/>
                                          </p:stCondLst>
                                        </p:cTn>
                                        <p:tgtEl>
                                          <p:spTgt spid="28"/>
                                        </p:tgtEl>
                                        <p:attrNameLst>
                                          <p:attrName>style.visibility</p:attrName>
                                        </p:attrNameLst>
                                      </p:cBhvr>
                                      <p:to>
                                        <p:strVal val="visible"/>
                                      </p:to>
                                    </p:set>
                                    <p:animEffect transition="in" filter="fade">
                                      <p:cBhvr>
                                        <p:cTn id="41" dur="1000"/>
                                        <p:tgtEl>
                                          <p:spTgt spid="28"/>
                                        </p:tgtEl>
                                      </p:cBhvr>
                                    </p:animEffect>
                                    <p:anim calcmode="lin" valueType="num">
                                      <p:cBhvr>
                                        <p:cTn id="42" dur="1000" fill="hold"/>
                                        <p:tgtEl>
                                          <p:spTgt spid="28"/>
                                        </p:tgtEl>
                                        <p:attrNameLst>
                                          <p:attrName>ppt_x</p:attrName>
                                        </p:attrNameLst>
                                      </p:cBhvr>
                                      <p:tavLst>
                                        <p:tav tm="0">
                                          <p:val>
                                            <p:strVal val="#ppt_x"/>
                                          </p:val>
                                        </p:tav>
                                        <p:tav tm="100000">
                                          <p:val>
                                            <p:strVal val="#ppt_x"/>
                                          </p:val>
                                        </p:tav>
                                      </p:tavLst>
                                    </p:anim>
                                    <p:anim calcmode="lin" valueType="num">
                                      <p:cBhvr>
                                        <p:cTn id="43" dur="900" decel="100000" fill="hold"/>
                                        <p:tgtEl>
                                          <p:spTgt spid="28"/>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45" fill="hold">
                            <p:stCondLst>
                              <p:cond delay="4500"/>
                            </p:stCondLst>
                            <p:childTnLst>
                              <p:par>
                                <p:cTn id="46" presetID="53" presetClass="entr" presetSubtype="16" fill="hold" nodeType="afterEffect">
                                  <p:stCondLst>
                                    <p:cond delay="0"/>
                                  </p:stCondLst>
                                  <p:childTnLst>
                                    <p:set>
                                      <p:cBhvr>
                                        <p:cTn id="47" dur="1" fill="hold">
                                          <p:stCondLst>
                                            <p:cond delay="0"/>
                                          </p:stCondLst>
                                        </p:cTn>
                                        <p:tgtEl>
                                          <p:spTgt spid="23"/>
                                        </p:tgtEl>
                                        <p:attrNameLst>
                                          <p:attrName>style.visibility</p:attrName>
                                        </p:attrNameLst>
                                      </p:cBhvr>
                                      <p:to>
                                        <p:strVal val="visible"/>
                                      </p:to>
                                    </p:set>
                                    <p:anim calcmode="lin" valueType="num">
                                      <p:cBhvr>
                                        <p:cTn id="48" dur="500" fill="hold"/>
                                        <p:tgtEl>
                                          <p:spTgt spid="23"/>
                                        </p:tgtEl>
                                        <p:attrNameLst>
                                          <p:attrName>ppt_w</p:attrName>
                                        </p:attrNameLst>
                                      </p:cBhvr>
                                      <p:tavLst>
                                        <p:tav tm="0">
                                          <p:val>
                                            <p:fltVal val="0"/>
                                          </p:val>
                                        </p:tav>
                                        <p:tav tm="100000">
                                          <p:val>
                                            <p:strVal val="#ppt_w"/>
                                          </p:val>
                                        </p:tav>
                                      </p:tavLst>
                                    </p:anim>
                                    <p:anim calcmode="lin" valueType="num">
                                      <p:cBhvr>
                                        <p:cTn id="49" dur="500" fill="hold"/>
                                        <p:tgtEl>
                                          <p:spTgt spid="23"/>
                                        </p:tgtEl>
                                        <p:attrNameLst>
                                          <p:attrName>ppt_h</p:attrName>
                                        </p:attrNameLst>
                                      </p:cBhvr>
                                      <p:tavLst>
                                        <p:tav tm="0">
                                          <p:val>
                                            <p:fltVal val="0"/>
                                          </p:val>
                                        </p:tav>
                                        <p:tav tm="100000">
                                          <p:val>
                                            <p:strVal val="#ppt_h"/>
                                          </p:val>
                                        </p:tav>
                                      </p:tavLst>
                                    </p:anim>
                                    <p:animEffect transition="in" filter="fade">
                                      <p:cBhvr>
                                        <p:cTn id="50" dur="500"/>
                                        <p:tgtEl>
                                          <p:spTgt spid="23"/>
                                        </p:tgtEl>
                                      </p:cBhvr>
                                    </p:animEffect>
                                  </p:childTnLst>
                                </p:cTn>
                              </p:par>
                            </p:childTnLst>
                          </p:cTn>
                        </p:par>
                        <p:par>
                          <p:cTn id="51" fill="hold">
                            <p:stCondLst>
                              <p:cond delay="5000"/>
                            </p:stCondLst>
                            <p:childTnLst>
                              <p:par>
                                <p:cTn id="52" presetID="2" presetClass="entr" presetSubtype="8" fill="hold" grpId="0" nodeType="afterEffect">
                                  <p:stCondLst>
                                    <p:cond delay="0"/>
                                  </p:stCondLst>
                                  <p:childTnLst>
                                    <p:set>
                                      <p:cBhvr>
                                        <p:cTn id="53" dur="1" fill="hold">
                                          <p:stCondLst>
                                            <p:cond delay="0"/>
                                          </p:stCondLst>
                                        </p:cTn>
                                        <p:tgtEl>
                                          <p:spTgt spid="35"/>
                                        </p:tgtEl>
                                        <p:attrNameLst>
                                          <p:attrName>style.visibility</p:attrName>
                                        </p:attrNameLst>
                                      </p:cBhvr>
                                      <p:to>
                                        <p:strVal val="visible"/>
                                      </p:to>
                                    </p:set>
                                    <p:anim calcmode="lin" valueType="num">
                                      <p:cBhvr additive="base">
                                        <p:cTn id="54" dur="1000" fill="hold"/>
                                        <p:tgtEl>
                                          <p:spTgt spid="35"/>
                                        </p:tgtEl>
                                        <p:attrNameLst>
                                          <p:attrName>ppt_x</p:attrName>
                                        </p:attrNameLst>
                                      </p:cBhvr>
                                      <p:tavLst>
                                        <p:tav tm="0">
                                          <p:val>
                                            <p:strVal val="0-#ppt_w/2"/>
                                          </p:val>
                                        </p:tav>
                                        <p:tav tm="100000">
                                          <p:val>
                                            <p:strVal val="#ppt_x"/>
                                          </p:val>
                                        </p:tav>
                                      </p:tavLst>
                                    </p:anim>
                                    <p:anim calcmode="lin" valueType="num">
                                      <p:cBhvr additive="base">
                                        <p:cTn id="55" dur="1000" fill="hold"/>
                                        <p:tgtEl>
                                          <p:spTgt spid="35"/>
                                        </p:tgtEl>
                                        <p:attrNameLst>
                                          <p:attrName>ppt_y</p:attrName>
                                        </p:attrNameLst>
                                      </p:cBhvr>
                                      <p:tavLst>
                                        <p:tav tm="0">
                                          <p:val>
                                            <p:strVal val="#ppt_y"/>
                                          </p:val>
                                        </p:tav>
                                        <p:tav tm="100000">
                                          <p:val>
                                            <p:strVal val="#ppt_y"/>
                                          </p:val>
                                        </p:tav>
                                      </p:tavLst>
                                    </p:anim>
                                  </p:childTnLst>
                                </p:cTn>
                              </p:par>
                            </p:childTnLst>
                          </p:cTn>
                        </p:par>
                        <p:par>
                          <p:cTn id="56" fill="hold">
                            <p:stCondLst>
                              <p:cond delay="6000"/>
                            </p:stCondLst>
                            <p:childTnLst>
                              <p:par>
                                <p:cTn id="57" presetID="37" presetClass="entr" presetSubtype="0" fill="hold" nodeType="afterEffect">
                                  <p:stCondLst>
                                    <p:cond delay="0"/>
                                  </p:stCondLst>
                                  <p:childTnLst>
                                    <p:set>
                                      <p:cBhvr>
                                        <p:cTn id="58" dur="1" fill="hold">
                                          <p:stCondLst>
                                            <p:cond delay="0"/>
                                          </p:stCondLst>
                                        </p:cTn>
                                        <p:tgtEl>
                                          <p:spTgt spid="16"/>
                                        </p:tgtEl>
                                        <p:attrNameLst>
                                          <p:attrName>style.visibility</p:attrName>
                                        </p:attrNameLst>
                                      </p:cBhvr>
                                      <p:to>
                                        <p:strVal val="visible"/>
                                      </p:to>
                                    </p:set>
                                    <p:animEffect transition="in" filter="fade">
                                      <p:cBhvr>
                                        <p:cTn id="59" dur="1000"/>
                                        <p:tgtEl>
                                          <p:spTgt spid="16"/>
                                        </p:tgtEl>
                                      </p:cBhvr>
                                    </p:animEffect>
                                    <p:anim calcmode="lin" valueType="num">
                                      <p:cBhvr>
                                        <p:cTn id="60" dur="1000" fill="hold"/>
                                        <p:tgtEl>
                                          <p:spTgt spid="16"/>
                                        </p:tgtEl>
                                        <p:attrNameLst>
                                          <p:attrName>ppt_x</p:attrName>
                                        </p:attrNameLst>
                                      </p:cBhvr>
                                      <p:tavLst>
                                        <p:tav tm="0">
                                          <p:val>
                                            <p:strVal val="#ppt_x"/>
                                          </p:val>
                                        </p:tav>
                                        <p:tav tm="100000">
                                          <p:val>
                                            <p:strVal val="#ppt_x"/>
                                          </p:val>
                                        </p:tav>
                                      </p:tavLst>
                                    </p:anim>
                                    <p:anim calcmode="lin" valueType="num">
                                      <p:cBhvr>
                                        <p:cTn id="61" dur="900" decel="100000" fill="hold"/>
                                        <p:tgtEl>
                                          <p:spTgt spid="16"/>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par>
                                <p:cTn id="63" presetID="37" presetClass="entr" presetSubtype="0" fill="hold" grpId="0" nodeType="withEffect">
                                  <p:stCondLst>
                                    <p:cond delay="0"/>
                                  </p:stCondLst>
                                  <p:childTnLst>
                                    <p:set>
                                      <p:cBhvr>
                                        <p:cTn id="64" dur="1" fill="hold">
                                          <p:stCondLst>
                                            <p:cond delay="0"/>
                                          </p:stCondLst>
                                        </p:cTn>
                                        <p:tgtEl>
                                          <p:spTgt spid="29"/>
                                        </p:tgtEl>
                                        <p:attrNameLst>
                                          <p:attrName>style.visibility</p:attrName>
                                        </p:attrNameLst>
                                      </p:cBhvr>
                                      <p:to>
                                        <p:strVal val="visible"/>
                                      </p:to>
                                    </p:set>
                                    <p:animEffect transition="in" filter="fade">
                                      <p:cBhvr>
                                        <p:cTn id="65" dur="1000"/>
                                        <p:tgtEl>
                                          <p:spTgt spid="29"/>
                                        </p:tgtEl>
                                      </p:cBhvr>
                                    </p:animEffect>
                                    <p:anim calcmode="lin" valueType="num">
                                      <p:cBhvr>
                                        <p:cTn id="66" dur="1000" fill="hold"/>
                                        <p:tgtEl>
                                          <p:spTgt spid="29"/>
                                        </p:tgtEl>
                                        <p:attrNameLst>
                                          <p:attrName>ppt_x</p:attrName>
                                        </p:attrNameLst>
                                      </p:cBhvr>
                                      <p:tavLst>
                                        <p:tav tm="0">
                                          <p:val>
                                            <p:strVal val="#ppt_x"/>
                                          </p:val>
                                        </p:tav>
                                        <p:tav tm="100000">
                                          <p:val>
                                            <p:strVal val="#ppt_x"/>
                                          </p:val>
                                        </p:tav>
                                      </p:tavLst>
                                    </p:anim>
                                    <p:anim calcmode="lin" valueType="num">
                                      <p:cBhvr>
                                        <p:cTn id="67" dur="900" decel="100000" fill="hold"/>
                                        <p:tgtEl>
                                          <p:spTgt spid="29"/>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childTnLst>
                          </p:cTn>
                        </p:par>
                        <p:par>
                          <p:cTn id="69" fill="hold">
                            <p:stCondLst>
                              <p:cond delay="7000"/>
                            </p:stCondLst>
                            <p:childTnLst>
                              <p:par>
                                <p:cTn id="70" presetID="53" presetClass="entr" presetSubtype="16" fill="hold" nodeType="afterEffect">
                                  <p:stCondLst>
                                    <p:cond delay="0"/>
                                  </p:stCondLst>
                                  <p:childTnLst>
                                    <p:set>
                                      <p:cBhvr>
                                        <p:cTn id="71" dur="1" fill="hold">
                                          <p:stCondLst>
                                            <p:cond delay="0"/>
                                          </p:stCondLst>
                                        </p:cTn>
                                        <p:tgtEl>
                                          <p:spTgt spid="26"/>
                                        </p:tgtEl>
                                        <p:attrNameLst>
                                          <p:attrName>style.visibility</p:attrName>
                                        </p:attrNameLst>
                                      </p:cBhvr>
                                      <p:to>
                                        <p:strVal val="visible"/>
                                      </p:to>
                                    </p:set>
                                    <p:anim calcmode="lin" valueType="num">
                                      <p:cBhvr>
                                        <p:cTn id="72" dur="500" fill="hold"/>
                                        <p:tgtEl>
                                          <p:spTgt spid="26"/>
                                        </p:tgtEl>
                                        <p:attrNameLst>
                                          <p:attrName>ppt_w</p:attrName>
                                        </p:attrNameLst>
                                      </p:cBhvr>
                                      <p:tavLst>
                                        <p:tav tm="0">
                                          <p:val>
                                            <p:fltVal val="0"/>
                                          </p:val>
                                        </p:tav>
                                        <p:tav tm="100000">
                                          <p:val>
                                            <p:strVal val="#ppt_w"/>
                                          </p:val>
                                        </p:tav>
                                      </p:tavLst>
                                    </p:anim>
                                    <p:anim calcmode="lin" valueType="num">
                                      <p:cBhvr>
                                        <p:cTn id="73" dur="500" fill="hold"/>
                                        <p:tgtEl>
                                          <p:spTgt spid="26"/>
                                        </p:tgtEl>
                                        <p:attrNameLst>
                                          <p:attrName>ppt_h</p:attrName>
                                        </p:attrNameLst>
                                      </p:cBhvr>
                                      <p:tavLst>
                                        <p:tav tm="0">
                                          <p:val>
                                            <p:fltVal val="0"/>
                                          </p:val>
                                        </p:tav>
                                        <p:tav tm="100000">
                                          <p:val>
                                            <p:strVal val="#ppt_h"/>
                                          </p:val>
                                        </p:tav>
                                      </p:tavLst>
                                    </p:anim>
                                    <p:animEffect transition="in" filter="fade">
                                      <p:cBhvr>
                                        <p:cTn id="74" dur="500"/>
                                        <p:tgtEl>
                                          <p:spTgt spid="26"/>
                                        </p:tgtEl>
                                      </p:cBhvr>
                                    </p:animEffect>
                                  </p:childTnLst>
                                </p:cTn>
                              </p:par>
                            </p:childTnLst>
                          </p:cTn>
                        </p:par>
                        <p:par>
                          <p:cTn id="75" fill="hold">
                            <p:stCondLst>
                              <p:cond delay="7500"/>
                            </p:stCondLst>
                            <p:childTnLst>
                              <p:par>
                                <p:cTn id="76" presetID="2" presetClass="entr" presetSubtype="2" fill="hold" grpId="0" nodeType="afterEffect">
                                  <p:stCondLst>
                                    <p:cond delay="0"/>
                                  </p:stCondLst>
                                  <p:childTnLst>
                                    <p:set>
                                      <p:cBhvr>
                                        <p:cTn id="77" dur="1" fill="hold">
                                          <p:stCondLst>
                                            <p:cond delay="0"/>
                                          </p:stCondLst>
                                        </p:cTn>
                                        <p:tgtEl>
                                          <p:spTgt spid="33"/>
                                        </p:tgtEl>
                                        <p:attrNameLst>
                                          <p:attrName>style.visibility</p:attrName>
                                        </p:attrNameLst>
                                      </p:cBhvr>
                                      <p:to>
                                        <p:strVal val="visible"/>
                                      </p:to>
                                    </p:set>
                                    <p:anim calcmode="lin" valueType="num">
                                      <p:cBhvr additive="base">
                                        <p:cTn id="78" dur="1000" fill="hold"/>
                                        <p:tgtEl>
                                          <p:spTgt spid="33"/>
                                        </p:tgtEl>
                                        <p:attrNameLst>
                                          <p:attrName>ppt_x</p:attrName>
                                        </p:attrNameLst>
                                      </p:cBhvr>
                                      <p:tavLst>
                                        <p:tav tm="0">
                                          <p:val>
                                            <p:strVal val="1+#ppt_w/2"/>
                                          </p:val>
                                        </p:tav>
                                        <p:tav tm="100000">
                                          <p:val>
                                            <p:strVal val="#ppt_x"/>
                                          </p:val>
                                        </p:tav>
                                      </p:tavLst>
                                    </p:anim>
                                    <p:anim calcmode="lin" valueType="num">
                                      <p:cBhvr additive="base">
                                        <p:cTn id="79" dur="1000" fill="hold"/>
                                        <p:tgtEl>
                                          <p:spTgt spid="33"/>
                                        </p:tgtEl>
                                        <p:attrNameLst>
                                          <p:attrName>ppt_y</p:attrName>
                                        </p:attrNameLst>
                                      </p:cBhvr>
                                      <p:tavLst>
                                        <p:tav tm="0">
                                          <p:val>
                                            <p:strVal val="#ppt_y"/>
                                          </p:val>
                                        </p:tav>
                                        <p:tav tm="100000">
                                          <p:val>
                                            <p:strVal val="#ppt_y"/>
                                          </p:val>
                                        </p:tav>
                                      </p:tavLst>
                                    </p:anim>
                                  </p:childTnLst>
                                </p:cTn>
                              </p:par>
                            </p:childTnLst>
                          </p:cTn>
                        </p:par>
                        <p:par>
                          <p:cTn id="80" fill="hold">
                            <p:stCondLst>
                              <p:cond delay="8500"/>
                            </p:stCondLst>
                            <p:childTnLst>
                              <p:par>
                                <p:cTn id="81" presetID="37" presetClass="entr" presetSubtype="0" fill="hold" nodeType="afterEffect">
                                  <p:stCondLst>
                                    <p:cond delay="0"/>
                                  </p:stCondLst>
                                  <p:childTnLst>
                                    <p:set>
                                      <p:cBhvr>
                                        <p:cTn id="82" dur="1" fill="hold">
                                          <p:stCondLst>
                                            <p:cond delay="0"/>
                                          </p:stCondLst>
                                        </p:cTn>
                                        <p:tgtEl>
                                          <p:spTgt spid="13"/>
                                        </p:tgtEl>
                                        <p:attrNameLst>
                                          <p:attrName>style.visibility</p:attrName>
                                        </p:attrNameLst>
                                      </p:cBhvr>
                                      <p:to>
                                        <p:strVal val="visible"/>
                                      </p:to>
                                    </p:set>
                                    <p:animEffect transition="in" filter="fade">
                                      <p:cBhvr>
                                        <p:cTn id="83" dur="1000"/>
                                        <p:tgtEl>
                                          <p:spTgt spid="13"/>
                                        </p:tgtEl>
                                      </p:cBhvr>
                                    </p:animEffect>
                                    <p:anim calcmode="lin" valueType="num">
                                      <p:cBhvr>
                                        <p:cTn id="84" dur="1000" fill="hold"/>
                                        <p:tgtEl>
                                          <p:spTgt spid="13"/>
                                        </p:tgtEl>
                                        <p:attrNameLst>
                                          <p:attrName>ppt_x</p:attrName>
                                        </p:attrNameLst>
                                      </p:cBhvr>
                                      <p:tavLst>
                                        <p:tav tm="0">
                                          <p:val>
                                            <p:strVal val="#ppt_x"/>
                                          </p:val>
                                        </p:tav>
                                        <p:tav tm="100000">
                                          <p:val>
                                            <p:strVal val="#ppt_x"/>
                                          </p:val>
                                        </p:tav>
                                      </p:tavLst>
                                    </p:anim>
                                    <p:anim calcmode="lin" valueType="num">
                                      <p:cBhvr>
                                        <p:cTn id="85" dur="900" decel="100000" fill="hold"/>
                                        <p:tgtEl>
                                          <p:spTgt spid="13"/>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par>
                                <p:cTn id="87" presetID="37" presetClass="entr" presetSubtype="0" fill="hold" grpId="0" nodeType="withEffect">
                                  <p:stCondLst>
                                    <p:cond delay="0"/>
                                  </p:stCondLst>
                                  <p:childTnLst>
                                    <p:set>
                                      <p:cBhvr>
                                        <p:cTn id="88" dur="1" fill="hold">
                                          <p:stCondLst>
                                            <p:cond delay="0"/>
                                          </p:stCondLst>
                                        </p:cTn>
                                        <p:tgtEl>
                                          <p:spTgt spid="30"/>
                                        </p:tgtEl>
                                        <p:attrNameLst>
                                          <p:attrName>style.visibility</p:attrName>
                                        </p:attrNameLst>
                                      </p:cBhvr>
                                      <p:to>
                                        <p:strVal val="visible"/>
                                      </p:to>
                                    </p:set>
                                    <p:animEffect transition="in" filter="fade">
                                      <p:cBhvr>
                                        <p:cTn id="89" dur="1000"/>
                                        <p:tgtEl>
                                          <p:spTgt spid="30"/>
                                        </p:tgtEl>
                                      </p:cBhvr>
                                    </p:animEffect>
                                    <p:anim calcmode="lin" valueType="num">
                                      <p:cBhvr>
                                        <p:cTn id="90" dur="1000" fill="hold"/>
                                        <p:tgtEl>
                                          <p:spTgt spid="30"/>
                                        </p:tgtEl>
                                        <p:attrNameLst>
                                          <p:attrName>ppt_x</p:attrName>
                                        </p:attrNameLst>
                                      </p:cBhvr>
                                      <p:tavLst>
                                        <p:tav tm="0">
                                          <p:val>
                                            <p:strVal val="#ppt_x"/>
                                          </p:val>
                                        </p:tav>
                                        <p:tav tm="100000">
                                          <p:val>
                                            <p:strVal val="#ppt_x"/>
                                          </p:val>
                                        </p:tav>
                                      </p:tavLst>
                                    </p:anim>
                                    <p:anim calcmode="lin" valueType="num">
                                      <p:cBhvr>
                                        <p:cTn id="91" dur="900" decel="100000" fill="hold"/>
                                        <p:tgtEl>
                                          <p:spTgt spid="30"/>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93" fill="hold">
                            <p:stCondLst>
                              <p:cond delay="9500"/>
                            </p:stCondLst>
                            <p:childTnLst>
                              <p:par>
                                <p:cTn id="94" presetID="53" presetClass="entr" presetSubtype="16" fill="hold" nodeType="afterEffect">
                                  <p:stCondLst>
                                    <p:cond delay="0"/>
                                  </p:stCondLst>
                                  <p:childTnLst>
                                    <p:set>
                                      <p:cBhvr>
                                        <p:cTn id="95" dur="1" fill="hold">
                                          <p:stCondLst>
                                            <p:cond delay="0"/>
                                          </p:stCondLst>
                                        </p:cTn>
                                        <p:tgtEl>
                                          <p:spTgt spid="24"/>
                                        </p:tgtEl>
                                        <p:attrNameLst>
                                          <p:attrName>style.visibility</p:attrName>
                                        </p:attrNameLst>
                                      </p:cBhvr>
                                      <p:to>
                                        <p:strVal val="visible"/>
                                      </p:to>
                                    </p:set>
                                    <p:anim calcmode="lin" valueType="num">
                                      <p:cBhvr>
                                        <p:cTn id="96" dur="500" fill="hold"/>
                                        <p:tgtEl>
                                          <p:spTgt spid="24"/>
                                        </p:tgtEl>
                                        <p:attrNameLst>
                                          <p:attrName>ppt_w</p:attrName>
                                        </p:attrNameLst>
                                      </p:cBhvr>
                                      <p:tavLst>
                                        <p:tav tm="0">
                                          <p:val>
                                            <p:fltVal val="0"/>
                                          </p:val>
                                        </p:tav>
                                        <p:tav tm="100000">
                                          <p:val>
                                            <p:strVal val="#ppt_w"/>
                                          </p:val>
                                        </p:tav>
                                      </p:tavLst>
                                    </p:anim>
                                    <p:anim calcmode="lin" valueType="num">
                                      <p:cBhvr>
                                        <p:cTn id="97" dur="500" fill="hold"/>
                                        <p:tgtEl>
                                          <p:spTgt spid="24"/>
                                        </p:tgtEl>
                                        <p:attrNameLst>
                                          <p:attrName>ppt_h</p:attrName>
                                        </p:attrNameLst>
                                      </p:cBhvr>
                                      <p:tavLst>
                                        <p:tav tm="0">
                                          <p:val>
                                            <p:fltVal val="0"/>
                                          </p:val>
                                        </p:tav>
                                        <p:tav tm="100000">
                                          <p:val>
                                            <p:strVal val="#ppt_h"/>
                                          </p:val>
                                        </p:tav>
                                      </p:tavLst>
                                    </p:anim>
                                    <p:animEffect transition="in" filter="fade">
                                      <p:cBhvr>
                                        <p:cTn id="98" dur="500"/>
                                        <p:tgtEl>
                                          <p:spTgt spid="24"/>
                                        </p:tgtEl>
                                      </p:cBhvr>
                                    </p:animEffect>
                                  </p:childTnLst>
                                </p:cTn>
                              </p:par>
                            </p:childTnLst>
                          </p:cTn>
                        </p:par>
                        <p:par>
                          <p:cTn id="99" fill="hold">
                            <p:stCondLst>
                              <p:cond delay="10000"/>
                            </p:stCondLst>
                            <p:childTnLst>
                              <p:par>
                                <p:cTn id="100" presetID="2" presetClass="entr" presetSubtype="8" fill="hold" grpId="0" nodeType="afterEffect">
                                  <p:stCondLst>
                                    <p:cond delay="0"/>
                                  </p:stCondLst>
                                  <p:childTnLst>
                                    <p:set>
                                      <p:cBhvr>
                                        <p:cTn id="101" dur="1" fill="hold">
                                          <p:stCondLst>
                                            <p:cond delay="0"/>
                                          </p:stCondLst>
                                        </p:cTn>
                                        <p:tgtEl>
                                          <p:spTgt spid="36"/>
                                        </p:tgtEl>
                                        <p:attrNameLst>
                                          <p:attrName>style.visibility</p:attrName>
                                        </p:attrNameLst>
                                      </p:cBhvr>
                                      <p:to>
                                        <p:strVal val="visible"/>
                                      </p:to>
                                    </p:set>
                                    <p:anim calcmode="lin" valueType="num">
                                      <p:cBhvr additive="base">
                                        <p:cTn id="102" dur="1000" fill="hold"/>
                                        <p:tgtEl>
                                          <p:spTgt spid="36"/>
                                        </p:tgtEl>
                                        <p:attrNameLst>
                                          <p:attrName>ppt_x</p:attrName>
                                        </p:attrNameLst>
                                      </p:cBhvr>
                                      <p:tavLst>
                                        <p:tav tm="0">
                                          <p:val>
                                            <p:strVal val="0-#ppt_w/2"/>
                                          </p:val>
                                        </p:tav>
                                        <p:tav tm="100000">
                                          <p:val>
                                            <p:strVal val="#ppt_x"/>
                                          </p:val>
                                        </p:tav>
                                      </p:tavLst>
                                    </p:anim>
                                    <p:anim calcmode="lin" valueType="num">
                                      <p:cBhvr additive="base">
                                        <p:cTn id="103" dur="1000" fill="hold"/>
                                        <p:tgtEl>
                                          <p:spTgt spid="36"/>
                                        </p:tgtEl>
                                        <p:attrNameLst>
                                          <p:attrName>ppt_y</p:attrName>
                                        </p:attrNameLst>
                                      </p:cBhvr>
                                      <p:tavLst>
                                        <p:tav tm="0">
                                          <p:val>
                                            <p:strVal val="#ppt_y"/>
                                          </p:val>
                                        </p:tav>
                                        <p:tav tm="100000">
                                          <p:val>
                                            <p:strVal val="#ppt_y"/>
                                          </p:val>
                                        </p:tav>
                                      </p:tavLst>
                                    </p:anim>
                                  </p:childTnLst>
                                </p:cTn>
                              </p:par>
                            </p:childTnLst>
                          </p:cTn>
                        </p:par>
                        <p:par>
                          <p:cTn id="104" fill="hold">
                            <p:stCondLst>
                              <p:cond delay="11000"/>
                            </p:stCondLst>
                            <p:childTnLst>
                              <p:par>
                                <p:cTn id="105" presetID="37" presetClass="entr" presetSubtype="0" fill="hold" nodeType="afterEffect">
                                  <p:stCondLst>
                                    <p:cond delay="0"/>
                                  </p:stCondLst>
                                  <p:childTnLst>
                                    <p:set>
                                      <p:cBhvr>
                                        <p:cTn id="106" dur="1" fill="hold">
                                          <p:stCondLst>
                                            <p:cond delay="0"/>
                                          </p:stCondLst>
                                        </p:cTn>
                                        <p:tgtEl>
                                          <p:spTgt spid="19"/>
                                        </p:tgtEl>
                                        <p:attrNameLst>
                                          <p:attrName>style.visibility</p:attrName>
                                        </p:attrNameLst>
                                      </p:cBhvr>
                                      <p:to>
                                        <p:strVal val="visible"/>
                                      </p:to>
                                    </p:set>
                                    <p:animEffect transition="in" filter="fade">
                                      <p:cBhvr>
                                        <p:cTn id="107" dur="1000"/>
                                        <p:tgtEl>
                                          <p:spTgt spid="19"/>
                                        </p:tgtEl>
                                      </p:cBhvr>
                                    </p:animEffect>
                                    <p:anim calcmode="lin" valueType="num">
                                      <p:cBhvr>
                                        <p:cTn id="108" dur="1000" fill="hold"/>
                                        <p:tgtEl>
                                          <p:spTgt spid="19"/>
                                        </p:tgtEl>
                                        <p:attrNameLst>
                                          <p:attrName>ppt_x</p:attrName>
                                        </p:attrNameLst>
                                      </p:cBhvr>
                                      <p:tavLst>
                                        <p:tav tm="0">
                                          <p:val>
                                            <p:strVal val="#ppt_x"/>
                                          </p:val>
                                        </p:tav>
                                        <p:tav tm="100000">
                                          <p:val>
                                            <p:strVal val="#ppt_x"/>
                                          </p:val>
                                        </p:tav>
                                      </p:tavLst>
                                    </p:anim>
                                    <p:anim calcmode="lin" valueType="num">
                                      <p:cBhvr>
                                        <p:cTn id="109" dur="900" decel="100000" fill="hold"/>
                                        <p:tgtEl>
                                          <p:spTgt spid="19"/>
                                        </p:tgtEl>
                                        <p:attrNameLst>
                                          <p:attrName>ppt_y</p:attrName>
                                        </p:attrNameLst>
                                      </p:cBhvr>
                                      <p:tavLst>
                                        <p:tav tm="0">
                                          <p:val>
                                            <p:strVal val="#ppt_y+1"/>
                                          </p:val>
                                        </p:tav>
                                        <p:tav tm="100000">
                                          <p:val>
                                            <p:strVal val="#ppt_y-.03"/>
                                          </p:val>
                                        </p:tav>
                                      </p:tavLst>
                                    </p:anim>
                                    <p:anim calcmode="lin" valueType="num">
                                      <p:cBhvr>
                                        <p:cTn id="110"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par>
                                <p:cTn id="111" presetID="37" presetClass="entr" presetSubtype="0" fill="hold" grpId="0" nodeType="withEffect">
                                  <p:stCondLst>
                                    <p:cond delay="0"/>
                                  </p:stCondLst>
                                  <p:childTnLst>
                                    <p:set>
                                      <p:cBhvr>
                                        <p:cTn id="112" dur="1" fill="hold">
                                          <p:stCondLst>
                                            <p:cond delay="0"/>
                                          </p:stCondLst>
                                        </p:cTn>
                                        <p:tgtEl>
                                          <p:spTgt spid="31"/>
                                        </p:tgtEl>
                                        <p:attrNameLst>
                                          <p:attrName>style.visibility</p:attrName>
                                        </p:attrNameLst>
                                      </p:cBhvr>
                                      <p:to>
                                        <p:strVal val="visible"/>
                                      </p:to>
                                    </p:set>
                                    <p:animEffect transition="in" filter="fade">
                                      <p:cBhvr>
                                        <p:cTn id="113" dur="1000"/>
                                        <p:tgtEl>
                                          <p:spTgt spid="31"/>
                                        </p:tgtEl>
                                      </p:cBhvr>
                                    </p:animEffect>
                                    <p:anim calcmode="lin" valueType="num">
                                      <p:cBhvr>
                                        <p:cTn id="114" dur="1000" fill="hold"/>
                                        <p:tgtEl>
                                          <p:spTgt spid="31"/>
                                        </p:tgtEl>
                                        <p:attrNameLst>
                                          <p:attrName>ppt_x</p:attrName>
                                        </p:attrNameLst>
                                      </p:cBhvr>
                                      <p:tavLst>
                                        <p:tav tm="0">
                                          <p:val>
                                            <p:strVal val="#ppt_x"/>
                                          </p:val>
                                        </p:tav>
                                        <p:tav tm="100000">
                                          <p:val>
                                            <p:strVal val="#ppt_x"/>
                                          </p:val>
                                        </p:tav>
                                      </p:tavLst>
                                    </p:anim>
                                    <p:anim calcmode="lin" valueType="num">
                                      <p:cBhvr>
                                        <p:cTn id="115" dur="900" decel="100000" fill="hold"/>
                                        <p:tgtEl>
                                          <p:spTgt spid="31"/>
                                        </p:tgtEl>
                                        <p:attrNameLst>
                                          <p:attrName>ppt_y</p:attrName>
                                        </p:attrNameLst>
                                      </p:cBhvr>
                                      <p:tavLst>
                                        <p:tav tm="0">
                                          <p:val>
                                            <p:strVal val="#ppt_y+1"/>
                                          </p:val>
                                        </p:tav>
                                        <p:tav tm="100000">
                                          <p:val>
                                            <p:strVal val="#ppt_y-.03"/>
                                          </p:val>
                                        </p:tav>
                                      </p:tavLst>
                                    </p:anim>
                                    <p:anim calcmode="lin" valueType="num">
                                      <p:cBhvr>
                                        <p:cTn id="116"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par>
                          <p:cTn id="117" fill="hold">
                            <p:stCondLst>
                              <p:cond delay="12000"/>
                            </p:stCondLst>
                            <p:childTnLst>
                              <p:par>
                                <p:cTn id="118" presetID="53" presetClass="entr" presetSubtype="16" fill="hold" nodeType="afterEffect">
                                  <p:stCondLst>
                                    <p:cond delay="0"/>
                                  </p:stCondLst>
                                  <p:childTnLst>
                                    <p:set>
                                      <p:cBhvr>
                                        <p:cTn id="119" dur="1" fill="hold">
                                          <p:stCondLst>
                                            <p:cond delay="0"/>
                                          </p:stCondLst>
                                        </p:cTn>
                                        <p:tgtEl>
                                          <p:spTgt spid="25"/>
                                        </p:tgtEl>
                                        <p:attrNameLst>
                                          <p:attrName>style.visibility</p:attrName>
                                        </p:attrNameLst>
                                      </p:cBhvr>
                                      <p:to>
                                        <p:strVal val="visible"/>
                                      </p:to>
                                    </p:set>
                                    <p:anim calcmode="lin" valueType="num">
                                      <p:cBhvr>
                                        <p:cTn id="120" dur="500" fill="hold"/>
                                        <p:tgtEl>
                                          <p:spTgt spid="25"/>
                                        </p:tgtEl>
                                        <p:attrNameLst>
                                          <p:attrName>ppt_w</p:attrName>
                                        </p:attrNameLst>
                                      </p:cBhvr>
                                      <p:tavLst>
                                        <p:tav tm="0">
                                          <p:val>
                                            <p:fltVal val="0"/>
                                          </p:val>
                                        </p:tav>
                                        <p:tav tm="100000">
                                          <p:val>
                                            <p:strVal val="#ppt_w"/>
                                          </p:val>
                                        </p:tav>
                                      </p:tavLst>
                                    </p:anim>
                                    <p:anim calcmode="lin" valueType="num">
                                      <p:cBhvr>
                                        <p:cTn id="121" dur="500" fill="hold"/>
                                        <p:tgtEl>
                                          <p:spTgt spid="25"/>
                                        </p:tgtEl>
                                        <p:attrNameLst>
                                          <p:attrName>ppt_h</p:attrName>
                                        </p:attrNameLst>
                                      </p:cBhvr>
                                      <p:tavLst>
                                        <p:tav tm="0">
                                          <p:val>
                                            <p:fltVal val="0"/>
                                          </p:val>
                                        </p:tav>
                                        <p:tav tm="100000">
                                          <p:val>
                                            <p:strVal val="#ppt_h"/>
                                          </p:val>
                                        </p:tav>
                                      </p:tavLst>
                                    </p:anim>
                                    <p:animEffect transition="in" filter="fade">
                                      <p:cBhvr>
                                        <p:cTn id="122" dur="500"/>
                                        <p:tgtEl>
                                          <p:spTgt spid="25"/>
                                        </p:tgtEl>
                                      </p:cBhvr>
                                    </p:animEffect>
                                  </p:childTnLst>
                                </p:cTn>
                              </p:par>
                            </p:childTnLst>
                          </p:cTn>
                        </p:par>
                        <p:par>
                          <p:cTn id="123" fill="hold">
                            <p:stCondLst>
                              <p:cond delay="12500"/>
                            </p:stCondLst>
                            <p:childTnLst>
                              <p:par>
                                <p:cTn id="124" presetID="2" presetClass="entr" presetSubtype="2" fill="hold" grpId="0" nodeType="afterEffect">
                                  <p:stCondLst>
                                    <p:cond delay="0"/>
                                  </p:stCondLst>
                                  <p:childTnLst>
                                    <p:set>
                                      <p:cBhvr>
                                        <p:cTn id="125" dur="1" fill="hold">
                                          <p:stCondLst>
                                            <p:cond delay="0"/>
                                          </p:stCondLst>
                                        </p:cTn>
                                        <p:tgtEl>
                                          <p:spTgt spid="34"/>
                                        </p:tgtEl>
                                        <p:attrNameLst>
                                          <p:attrName>style.visibility</p:attrName>
                                        </p:attrNameLst>
                                      </p:cBhvr>
                                      <p:to>
                                        <p:strVal val="visible"/>
                                      </p:to>
                                    </p:set>
                                    <p:anim calcmode="lin" valueType="num">
                                      <p:cBhvr additive="base">
                                        <p:cTn id="126" dur="1000" fill="hold"/>
                                        <p:tgtEl>
                                          <p:spTgt spid="34"/>
                                        </p:tgtEl>
                                        <p:attrNameLst>
                                          <p:attrName>ppt_x</p:attrName>
                                        </p:attrNameLst>
                                      </p:cBhvr>
                                      <p:tavLst>
                                        <p:tav tm="0">
                                          <p:val>
                                            <p:strVal val="1+#ppt_w/2"/>
                                          </p:val>
                                        </p:tav>
                                        <p:tav tm="100000">
                                          <p:val>
                                            <p:strVal val="#ppt_x"/>
                                          </p:val>
                                        </p:tav>
                                      </p:tavLst>
                                    </p:anim>
                                    <p:anim calcmode="lin" valueType="num">
                                      <p:cBhvr additive="base">
                                        <p:cTn id="127" dur="1000" fill="hold"/>
                                        <p:tgtEl>
                                          <p:spTgt spid="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29" grpId="0"/>
      <p:bldP spid="30" grpId="0"/>
      <p:bldP spid="31" grpId="0"/>
      <p:bldP spid="32" grpId="0"/>
      <p:bldP spid="33" grpId="0"/>
      <p:bldP spid="34" grpId="0"/>
      <p:bldP spid="35" grpId="0"/>
      <p:bldP spid="36"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1529</TotalTime>
  <Words>1391</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302</cp:revision>
  <dcterms:created xsi:type="dcterms:W3CDTF">2016-09-28T22:08:47Z</dcterms:created>
  <dcterms:modified xsi:type="dcterms:W3CDTF">2018-12-22T21:10:33Z</dcterms:modified>
</cp:coreProperties>
</file>