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126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FF6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7AB8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600" dirty="0">
                <a:solidFill>
                  <a:srgbClr val="7AB8F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600" dirty="0">
                <a:solidFill>
                  <a:srgbClr val="FF683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600" dirty="0">
                <a:solidFill>
                  <a:srgbClr val="BFBF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600" dirty="0">
                <a:solidFill>
                  <a:srgbClr val="93939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F9857C4C-B29A-42E3-9092-96755C7CF174}"/>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2018-12-22T21:09:10Z</dcterms:modified>
</cp:coreProperties>
</file>