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685800" y="1143000"/>
            <a:ext cx="54864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EA6CD3E-B110-4C64-8D9B-B749A68F6EA8}" type="slidenum">
              <a:rPr lang="ru-RU" smtClean="0"/>
              <a:t>1</a:t>
            </a:fld>
            <a:endParaRPr lang="ru-RU"/>
          </a:p>
        </p:txBody>
      </p:sp>
    </p:spTree>
    <p:extLst>
      <p:ext uri="{BB962C8B-B14F-4D97-AF65-F5344CB8AC3E}">
        <p14:creationId xmlns:p14="http://schemas.microsoft.com/office/powerpoint/2010/main" val="2417181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110"/>
          <p:cNvSpPr>
            <a:spLocks noChangeAspect="1" noEditPoints="1"/>
          </p:cNvSpPr>
          <p:nvPr/>
        </p:nvSpPr>
        <p:spPr bwMode="auto">
          <a:xfrm>
            <a:off x="4378405" y="1975109"/>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4237574" y="2345620"/>
            <a:ext cx="3195132" cy="1335750"/>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49" name="TextBox 48"/>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50" name="TextBox 49"/>
          <p:cNvSpPr txBox="1"/>
          <p:nvPr/>
        </p:nvSpPr>
        <p:spPr>
          <a:xfrm>
            <a:off x="8208939" y="2392322"/>
            <a:ext cx="3195132" cy="1335750"/>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52" name="TextBox 51"/>
          <p:cNvSpPr txBox="1"/>
          <p:nvPr/>
        </p:nvSpPr>
        <p:spPr>
          <a:xfrm>
            <a:off x="4237574" y="4582499"/>
            <a:ext cx="3195132" cy="1335750"/>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54" name="TextBox 53"/>
          <p:cNvSpPr txBox="1"/>
          <p:nvPr/>
        </p:nvSpPr>
        <p:spPr>
          <a:xfrm>
            <a:off x="8208939" y="4629201"/>
            <a:ext cx="3195132" cy="1335750"/>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55" name="Freeform 121"/>
          <p:cNvSpPr>
            <a:spLocks noChangeAspect="1" noEditPoints="1"/>
          </p:cNvSpPr>
          <p:nvPr/>
        </p:nvSpPr>
        <p:spPr bwMode="auto">
          <a:xfrm>
            <a:off x="8290205" y="1979860"/>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6" name="Group 55"/>
          <p:cNvGrpSpPr>
            <a:grpSpLocks noChangeAspect="1"/>
          </p:cNvGrpSpPr>
          <p:nvPr/>
        </p:nvGrpSpPr>
        <p:grpSpPr>
          <a:xfrm>
            <a:off x="8320012" y="4220976"/>
            <a:ext cx="378271" cy="365760"/>
            <a:chOff x="5659438" y="2249488"/>
            <a:chExt cx="623887" cy="603250"/>
          </a:xfrm>
          <a:solidFill>
            <a:srgbClr val="56595E"/>
          </a:solidFill>
          <a:effectLst>
            <a:outerShdw blurRad="50800" dist="38100" dir="2700000" algn="tl" rotWithShape="0">
              <a:prstClr val="black">
                <a:alpha val="40000"/>
              </a:prstClr>
            </a:outerShdw>
          </a:effectLst>
        </p:grpSpPr>
        <p:sp>
          <p:nvSpPr>
            <p:cNvPr id="57"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1" name="Group 60"/>
          <p:cNvGrpSpPr>
            <a:grpSpLocks noChangeAspect="1"/>
          </p:cNvGrpSpPr>
          <p:nvPr/>
        </p:nvGrpSpPr>
        <p:grpSpPr>
          <a:xfrm>
            <a:off x="4378405" y="4167075"/>
            <a:ext cx="261166" cy="365760"/>
            <a:chOff x="4938713" y="2352675"/>
            <a:chExt cx="646113" cy="904875"/>
          </a:xfrm>
          <a:solidFill>
            <a:srgbClr val="56595E"/>
          </a:solidFill>
          <a:effectLst>
            <a:outerShdw blurRad="50800" dist="38100" dir="2700000" algn="tl" rotWithShape="0">
              <a:prstClr val="black">
                <a:alpha val="40000"/>
              </a:prstClr>
            </a:outerShdw>
          </a:effectLst>
        </p:grpSpPr>
        <p:sp>
          <p:nvSpPr>
            <p:cNvPr id="62"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p:cNvGrpSpPr/>
          <p:nvPr/>
        </p:nvGrpSpPr>
        <p:grpSpPr>
          <a:xfrm>
            <a:off x="776929" y="865400"/>
            <a:ext cx="3015549" cy="5486400"/>
            <a:chOff x="776929" y="865400"/>
            <a:chExt cx="3015549" cy="5486400"/>
          </a:xfrm>
        </p:grpSpPr>
        <p:sp>
          <p:nvSpPr>
            <p:cNvPr id="68" name="Shape 4406"/>
            <p:cNvSpPr/>
            <p:nvPr/>
          </p:nvSpPr>
          <p:spPr>
            <a:xfrm>
              <a:off x="1088858" y="865400"/>
              <a:ext cx="2257470" cy="1105261"/>
            </a:xfrm>
            <a:custGeom>
              <a:avLst/>
              <a:gdLst/>
              <a:ahLst/>
              <a:cxnLst>
                <a:cxn ang="0">
                  <a:pos x="wd2" y="hd2"/>
                </a:cxn>
                <a:cxn ang="5400000">
                  <a:pos x="wd2" y="hd2"/>
                </a:cxn>
                <a:cxn ang="10800000">
                  <a:pos x="wd2" y="hd2"/>
                </a:cxn>
                <a:cxn ang="16200000">
                  <a:pos x="wd2" y="hd2"/>
                </a:cxn>
              </a:cxnLst>
              <a:rect l="0" t="0" r="r" b="b"/>
              <a:pathLst>
                <a:path w="21600" h="21588" extrusionOk="0">
                  <a:moveTo>
                    <a:pt x="0" y="21588"/>
                  </a:moveTo>
                  <a:lnTo>
                    <a:pt x="21600" y="21588"/>
                  </a:lnTo>
                  <a:cubicBezTo>
                    <a:pt x="21307" y="21166"/>
                    <a:pt x="21033" y="20690"/>
                    <a:pt x="20782" y="20166"/>
                  </a:cubicBezTo>
                  <a:cubicBezTo>
                    <a:pt x="20510" y="19599"/>
                    <a:pt x="20267" y="18980"/>
                    <a:pt x="20067" y="18297"/>
                  </a:cubicBezTo>
                  <a:cubicBezTo>
                    <a:pt x="19854" y="17566"/>
                    <a:pt x="19696" y="16775"/>
                    <a:pt x="19597" y="15949"/>
                  </a:cubicBezTo>
                  <a:lnTo>
                    <a:pt x="18907" y="4468"/>
                  </a:lnTo>
                  <a:cubicBezTo>
                    <a:pt x="18891" y="4144"/>
                    <a:pt x="18860" y="3823"/>
                    <a:pt x="18816" y="3510"/>
                  </a:cubicBezTo>
                  <a:cubicBezTo>
                    <a:pt x="18782" y="3266"/>
                    <a:pt x="18738" y="3026"/>
                    <a:pt x="18675" y="2807"/>
                  </a:cubicBezTo>
                  <a:cubicBezTo>
                    <a:pt x="18558" y="2408"/>
                    <a:pt x="18384" y="2107"/>
                    <a:pt x="18197" y="1863"/>
                  </a:cubicBezTo>
                  <a:cubicBezTo>
                    <a:pt x="17981" y="1580"/>
                    <a:pt x="17741" y="1366"/>
                    <a:pt x="17485" y="1234"/>
                  </a:cubicBezTo>
                  <a:cubicBezTo>
                    <a:pt x="15264" y="401"/>
                    <a:pt x="13010" y="-12"/>
                    <a:pt x="10752" y="0"/>
                  </a:cubicBezTo>
                  <a:cubicBezTo>
                    <a:pt x="8558" y="12"/>
                    <a:pt x="6369" y="425"/>
                    <a:pt x="4211" y="1234"/>
                  </a:cubicBezTo>
                  <a:cubicBezTo>
                    <a:pt x="3940" y="1363"/>
                    <a:pt x="3681" y="1545"/>
                    <a:pt x="3434" y="1772"/>
                  </a:cubicBezTo>
                  <a:cubicBezTo>
                    <a:pt x="3208" y="1980"/>
                    <a:pt x="2983" y="2236"/>
                    <a:pt x="2837" y="2662"/>
                  </a:cubicBezTo>
                  <a:cubicBezTo>
                    <a:pt x="2751" y="2912"/>
                    <a:pt x="2700" y="3199"/>
                    <a:pt x="2660" y="3488"/>
                  </a:cubicBezTo>
                  <a:cubicBezTo>
                    <a:pt x="2617" y="3792"/>
                    <a:pt x="2585" y="4105"/>
                    <a:pt x="2564" y="4423"/>
                  </a:cubicBezTo>
                  <a:lnTo>
                    <a:pt x="1911" y="15888"/>
                  </a:lnTo>
                  <a:cubicBezTo>
                    <a:pt x="1887" y="16689"/>
                    <a:pt x="1780" y="17471"/>
                    <a:pt x="1596" y="18181"/>
                  </a:cubicBezTo>
                  <a:cubicBezTo>
                    <a:pt x="1414" y="18887"/>
                    <a:pt x="1163" y="19501"/>
                    <a:pt x="890" y="20060"/>
                  </a:cubicBezTo>
                  <a:cubicBezTo>
                    <a:pt x="617" y="20619"/>
                    <a:pt x="319" y="21131"/>
                    <a:pt x="0" y="21588"/>
                  </a:cubicBezTo>
                  <a:close/>
                </a:path>
              </a:pathLst>
            </a:custGeom>
            <a:solidFill>
              <a:schemeClr val="tx1"/>
            </a:solidFill>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69" name="Shape 4407"/>
            <p:cNvSpPr/>
            <p:nvPr/>
          </p:nvSpPr>
          <p:spPr>
            <a:xfrm>
              <a:off x="3640628" y="3707717"/>
              <a:ext cx="61836" cy="874782"/>
            </a:xfrm>
            <a:custGeom>
              <a:avLst/>
              <a:gdLst/>
              <a:ahLst/>
              <a:cxnLst>
                <a:cxn ang="0">
                  <a:pos x="wd2" y="hd2"/>
                </a:cxn>
                <a:cxn ang="5400000">
                  <a:pos x="wd2" y="hd2"/>
                </a:cxn>
                <a:cxn ang="10800000">
                  <a:pos x="wd2" y="hd2"/>
                </a:cxn>
                <a:cxn ang="16200000">
                  <a:pos x="wd2" y="hd2"/>
                </a:cxn>
              </a:cxnLst>
              <a:rect l="0" t="0" r="r" b="b"/>
              <a:pathLst>
                <a:path w="21600" h="21554" extrusionOk="0">
                  <a:moveTo>
                    <a:pt x="0" y="381"/>
                  </a:moveTo>
                  <a:cubicBezTo>
                    <a:pt x="3137" y="204"/>
                    <a:pt x="6846" y="83"/>
                    <a:pt x="10800" y="30"/>
                  </a:cubicBezTo>
                  <a:cubicBezTo>
                    <a:pt x="14383" y="-18"/>
                    <a:pt x="18073" y="-9"/>
                    <a:pt x="21600" y="56"/>
                  </a:cubicBezTo>
                  <a:lnTo>
                    <a:pt x="21600" y="21522"/>
                  </a:lnTo>
                  <a:cubicBezTo>
                    <a:pt x="17814" y="21582"/>
                    <a:pt x="13856" y="21556"/>
                    <a:pt x="10298" y="21446"/>
                  </a:cubicBezTo>
                  <a:cubicBezTo>
                    <a:pt x="6367" y="21326"/>
                    <a:pt x="3158" y="21112"/>
                    <a:pt x="1230" y="20842"/>
                  </a:cubicBezTo>
                  <a:lnTo>
                    <a:pt x="0" y="381"/>
                  </a:lnTo>
                  <a:close/>
                </a:path>
              </a:pathLst>
            </a:custGeom>
            <a:solidFill>
              <a:schemeClr val="bg1"/>
            </a:solidFill>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2" name="Shape 4408"/>
            <p:cNvSpPr/>
            <p:nvPr/>
          </p:nvSpPr>
          <p:spPr>
            <a:xfrm rot="10800000">
              <a:off x="1080020" y="5246539"/>
              <a:ext cx="2257470" cy="1105261"/>
            </a:xfrm>
            <a:custGeom>
              <a:avLst/>
              <a:gdLst/>
              <a:ahLst/>
              <a:cxnLst>
                <a:cxn ang="0">
                  <a:pos x="wd2" y="hd2"/>
                </a:cxn>
                <a:cxn ang="5400000">
                  <a:pos x="wd2" y="hd2"/>
                </a:cxn>
                <a:cxn ang="10800000">
                  <a:pos x="wd2" y="hd2"/>
                </a:cxn>
                <a:cxn ang="16200000">
                  <a:pos x="wd2" y="hd2"/>
                </a:cxn>
              </a:cxnLst>
              <a:rect l="0" t="0" r="r" b="b"/>
              <a:pathLst>
                <a:path w="21600" h="21588" extrusionOk="0">
                  <a:moveTo>
                    <a:pt x="0" y="21588"/>
                  </a:moveTo>
                  <a:lnTo>
                    <a:pt x="21600" y="21588"/>
                  </a:lnTo>
                  <a:cubicBezTo>
                    <a:pt x="21307" y="21166"/>
                    <a:pt x="21033" y="20690"/>
                    <a:pt x="20782" y="20166"/>
                  </a:cubicBezTo>
                  <a:cubicBezTo>
                    <a:pt x="20510" y="19599"/>
                    <a:pt x="20267" y="18980"/>
                    <a:pt x="20067" y="18297"/>
                  </a:cubicBezTo>
                  <a:cubicBezTo>
                    <a:pt x="19854" y="17566"/>
                    <a:pt x="19696" y="16775"/>
                    <a:pt x="19597" y="15949"/>
                  </a:cubicBezTo>
                  <a:lnTo>
                    <a:pt x="18907" y="4468"/>
                  </a:lnTo>
                  <a:cubicBezTo>
                    <a:pt x="18878" y="3877"/>
                    <a:pt x="18782" y="3307"/>
                    <a:pt x="18625" y="2807"/>
                  </a:cubicBezTo>
                  <a:cubicBezTo>
                    <a:pt x="18510" y="2438"/>
                    <a:pt x="18365" y="2118"/>
                    <a:pt x="18197" y="1863"/>
                  </a:cubicBezTo>
                  <a:cubicBezTo>
                    <a:pt x="17990" y="1546"/>
                    <a:pt x="17746" y="1328"/>
                    <a:pt x="17485" y="1234"/>
                  </a:cubicBezTo>
                  <a:cubicBezTo>
                    <a:pt x="15264" y="401"/>
                    <a:pt x="13010" y="-12"/>
                    <a:pt x="10752" y="0"/>
                  </a:cubicBezTo>
                  <a:cubicBezTo>
                    <a:pt x="8558" y="12"/>
                    <a:pt x="6369" y="425"/>
                    <a:pt x="4211" y="1234"/>
                  </a:cubicBezTo>
                  <a:cubicBezTo>
                    <a:pt x="3934" y="1313"/>
                    <a:pt x="3671" y="1498"/>
                    <a:pt x="3434" y="1772"/>
                  </a:cubicBezTo>
                  <a:cubicBezTo>
                    <a:pt x="3236" y="1999"/>
                    <a:pt x="3053" y="2291"/>
                    <a:pt x="2907" y="2662"/>
                  </a:cubicBezTo>
                  <a:cubicBezTo>
                    <a:pt x="2708" y="3164"/>
                    <a:pt x="2588" y="3779"/>
                    <a:pt x="2564" y="4423"/>
                  </a:cubicBezTo>
                  <a:lnTo>
                    <a:pt x="1911" y="15888"/>
                  </a:lnTo>
                  <a:cubicBezTo>
                    <a:pt x="1887" y="16689"/>
                    <a:pt x="1780" y="17471"/>
                    <a:pt x="1596" y="18181"/>
                  </a:cubicBezTo>
                  <a:cubicBezTo>
                    <a:pt x="1414" y="18887"/>
                    <a:pt x="1163" y="19501"/>
                    <a:pt x="890" y="20060"/>
                  </a:cubicBezTo>
                  <a:cubicBezTo>
                    <a:pt x="617" y="20619"/>
                    <a:pt x="319" y="21131"/>
                    <a:pt x="0" y="21588"/>
                  </a:cubicBezTo>
                  <a:close/>
                </a:path>
              </a:pathLst>
            </a:custGeom>
            <a:solidFill>
              <a:schemeClr val="tx1"/>
            </a:solidFill>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3" name="Shape 4409"/>
            <p:cNvSpPr/>
            <p:nvPr/>
          </p:nvSpPr>
          <p:spPr>
            <a:xfrm>
              <a:off x="776929" y="1920049"/>
              <a:ext cx="2865633" cy="3399635"/>
            </a:xfrm>
            <a:custGeom>
              <a:avLst/>
              <a:gdLst/>
              <a:ahLst/>
              <a:cxnLst>
                <a:cxn ang="0">
                  <a:pos x="wd2" y="hd2"/>
                </a:cxn>
                <a:cxn ang="5400000">
                  <a:pos x="wd2" y="hd2"/>
                </a:cxn>
                <a:cxn ang="10800000">
                  <a:pos x="wd2" y="hd2"/>
                </a:cxn>
                <a:cxn ang="16200000">
                  <a:pos x="wd2" y="hd2"/>
                </a:cxn>
              </a:cxnLst>
              <a:rect l="0" t="0" r="r" b="b"/>
              <a:pathLst>
                <a:path w="21600" h="21600" extrusionOk="0">
                  <a:moveTo>
                    <a:pt x="3661" y="0"/>
                  </a:moveTo>
                  <a:lnTo>
                    <a:pt x="17813" y="0"/>
                  </a:lnTo>
                  <a:cubicBezTo>
                    <a:pt x="18921" y="48"/>
                    <a:pt x="19956" y="481"/>
                    <a:pt x="20672" y="1197"/>
                  </a:cubicBezTo>
                  <a:cubicBezTo>
                    <a:pt x="21233" y="1758"/>
                    <a:pt x="21559" y="2459"/>
                    <a:pt x="21600" y="3192"/>
                  </a:cubicBezTo>
                  <a:lnTo>
                    <a:pt x="21600" y="18403"/>
                  </a:lnTo>
                  <a:cubicBezTo>
                    <a:pt x="21562" y="19274"/>
                    <a:pt x="21120" y="20098"/>
                    <a:pt x="20368" y="20696"/>
                  </a:cubicBezTo>
                  <a:cubicBezTo>
                    <a:pt x="19673" y="21250"/>
                    <a:pt x="18763" y="21572"/>
                    <a:pt x="17807" y="21600"/>
                  </a:cubicBezTo>
                  <a:lnTo>
                    <a:pt x="3849" y="21600"/>
                  </a:lnTo>
                  <a:cubicBezTo>
                    <a:pt x="2724" y="21566"/>
                    <a:pt x="1669" y="21134"/>
                    <a:pt x="940" y="20411"/>
                  </a:cubicBezTo>
                  <a:cubicBezTo>
                    <a:pt x="360" y="19835"/>
                    <a:pt x="29" y="19111"/>
                    <a:pt x="0" y="18356"/>
                  </a:cubicBezTo>
                  <a:lnTo>
                    <a:pt x="0" y="3230"/>
                  </a:lnTo>
                  <a:cubicBezTo>
                    <a:pt x="44" y="2406"/>
                    <a:pt x="443" y="1623"/>
                    <a:pt x="1122" y="1028"/>
                  </a:cubicBezTo>
                  <a:cubicBezTo>
                    <a:pt x="1794" y="439"/>
                    <a:pt x="2696" y="74"/>
                    <a:pt x="3661" y="0"/>
                  </a:cubicBezTo>
                  <a:close/>
                </a:path>
              </a:pathLst>
            </a:custGeom>
            <a:solidFill>
              <a:schemeClr val="bg1">
                <a:lumMod val="50000"/>
              </a:schemeClr>
            </a:solidFill>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4" name="Shape 4411"/>
            <p:cNvSpPr/>
            <p:nvPr/>
          </p:nvSpPr>
          <p:spPr>
            <a:xfrm>
              <a:off x="3581158" y="2711931"/>
              <a:ext cx="211320" cy="578563"/>
            </a:xfrm>
            <a:custGeom>
              <a:avLst/>
              <a:gdLst/>
              <a:ahLst/>
              <a:cxnLst>
                <a:cxn ang="0">
                  <a:pos x="wd2" y="hd2"/>
                </a:cxn>
                <a:cxn ang="5400000">
                  <a:pos x="wd2" y="hd2"/>
                </a:cxn>
                <a:cxn ang="10800000">
                  <a:pos x="wd2" y="hd2"/>
                </a:cxn>
                <a:cxn ang="16200000">
                  <a:pos x="wd2" y="hd2"/>
                </a:cxn>
              </a:cxnLst>
              <a:rect l="0" t="0" r="r" b="b"/>
              <a:pathLst>
                <a:path w="21411" h="21526" extrusionOk="0">
                  <a:moveTo>
                    <a:pt x="15528" y="17"/>
                  </a:moveTo>
                  <a:lnTo>
                    <a:pt x="7583" y="17"/>
                  </a:lnTo>
                  <a:cubicBezTo>
                    <a:pt x="1568" y="2952"/>
                    <a:pt x="0" y="5276"/>
                    <a:pt x="0" y="10344"/>
                  </a:cubicBezTo>
                  <a:cubicBezTo>
                    <a:pt x="0" y="15412"/>
                    <a:pt x="905" y="18259"/>
                    <a:pt x="7583" y="21526"/>
                  </a:cubicBezTo>
                  <a:lnTo>
                    <a:pt x="15003" y="21526"/>
                  </a:lnTo>
                  <a:cubicBezTo>
                    <a:pt x="16899" y="21530"/>
                    <a:pt x="18700" y="21220"/>
                    <a:pt x="19904" y="20682"/>
                  </a:cubicBezTo>
                  <a:cubicBezTo>
                    <a:pt x="20835" y="20267"/>
                    <a:pt x="21337" y="19744"/>
                    <a:pt x="21321" y="19206"/>
                  </a:cubicBezTo>
                  <a:lnTo>
                    <a:pt x="21321" y="2253"/>
                  </a:lnTo>
                  <a:cubicBezTo>
                    <a:pt x="21600" y="1710"/>
                    <a:pt x="21219" y="1150"/>
                    <a:pt x="20278" y="719"/>
                  </a:cubicBezTo>
                  <a:cubicBezTo>
                    <a:pt x="19137" y="196"/>
                    <a:pt x="17337" y="-70"/>
                    <a:pt x="15528" y="17"/>
                  </a:cubicBezTo>
                  <a:close/>
                </a:path>
              </a:pathLst>
            </a:custGeom>
            <a:solidFill>
              <a:schemeClr val="bg1"/>
            </a:solidFill>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5" name="Shape 4412"/>
            <p:cNvSpPr/>
            <p:nvPr/>
          </p:nvSpPr>
          <p:spPr>
            <a:xfrm flipH="1">
              <a:off x="3665898" y="2775182"/>
              <a:ext cx="120351" cy="1"/>
            </a:xfrm>
            <a:prstGeom prst="line">
              <a:avLst/>
            </a:prstGeom>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6" name="Shape 4413"/>
            <p:cNvSpPr/>
            <p:nvPr/>
          </p:nvSpPr>
          <p:spPr>
            <a:xfrm flipH="1">
              <a:off x="3665898" y="2889187"/>
              <a:ext cx="120351" cy="1"/>
            </a:xfrm>
            <a:prstGeom prst="line">
              <a:avLst/>
            </a:prstGeom>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7" name="Shape 4414"/>
            <p:cNvSpPr/>
            <p:nvPr/>
          </p:nvSpPr>
          <p:spPr>
            <a:xfrm flipH="1">
              <a:off x="3665898" y="3003194"/>
              <a:ext cx="120351" cy="1"/>
            </a:xfrm>
            <a:prstGeom prst="line">
              <a:avLst/>
            </a:prstGeom>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8" name="Shape 4415"/>
            <p:cNvSpPr/>
            <p:nvPr/>
          </p:nvSpPr>
          <p:spPr>
            <a:xfrm flipH="1">
              <a:off x="3665898" y="3117200"/>
              <a:ext cx="120351" cy="1"/>
            </a:xfrm>
            <a:prstGeom prst="line">
              <a:avLst/>
            </a:prstGeom>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9" name="Shape 4416"/>
            <p:cNvSpPr/>
            <p:nvPr/>
          </p:nvSpPr>
          <p:spPr>
            <a:xfrm flipH="1">
              <a:off x="3665898" y="3174204"/>
              <a:ext cx="120351" cy="1"/>
            </a:xfrm>
            <a:prstGeom prst="line">
              <a:avLst/>
            </a:prstGeom>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0" name="Shape 4417"/>
            <p:cNvSpPr/>
            <p:nvPr/>
          </p:nvSpPr>
          <p:spPr>
            <a:xfrm flipH="1">
              <a:off x="3665898" y="3231207"/>
              <a:ext cx="120351" cy="1"/>
            </a:xfrm>
            <a:prstGeom prst="line">
              <a:avLst/>
            </a:prstGeom>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2" name="Shape 4418"/>
            <p:cNvSpPr/>
            <p:nvPr/>
          </p:nvSpPr>
          <p:spPr>
            <a:xfrm flipH="1">
              <a:off x="3665898" y="2832185"/>
              <a:ext cx="120351" cy="1"/>
            </a:xfrm>
            <a:prstGeom prst="line">
              <a:avLst/>
            </a:prstGeom>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3" name="Shape 4419"/>
            <p:cNvSpPr/>
            <p:nvPr/>
          </p:nvSpPr>
          <p:spPr>
            <a:xfrm flipH="1">
              <a:off x="3665898" y="3060197"/>
              <a:ext cx="120351" cy="1"/>
            </a:xfrm>
            <a:prstGeom prst="line">
              <a:avLst/>
            </a:prstGeom>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4" name="Shape 4420"/>
            <p:cNvSpPr/>
            <p:nvPr/>
          </p:nvSpPr>
          <p:spPr>
            <a:xfrm flipH="1">
              <a:off x="3665898" y="2946190"/>
              <a:ext cx="120351" cy="1"/>
            </a:xfrm>
            <a:prstGeom prst="line">
              <a:avLst/>
            </a:prstGeom>
            <a:ln w="19050">
              <a:solidFill>
                <a:srgbClr val="36B8E3"/>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grpSp>
      <p:sp>
        <p:nvSpPr>
          <p:cNvPr id="95" name="Shape 4410"/>
          <p:cNvSpPr/>
          <p:nvPr/>
        </p:nvSpPr>
        <p:spPr>
          <a:xfrm>
            <a:off x="886273" y="2056334"/>
            <a:ext cx="2651162" cy="3141333"/>
          </a:xfrm>
          <a:custGeom>
            <a:avLst/>
            <a:gdLst/>
            <a:ahLst/>
            <a:cxnLst>
              <a:cxn ang="0">
                <a:pos x="wd2" y="hd2"/>
              </a:cxn>
              <a:cxn ang="5400000">
                <a:pos x="wd2" y="hd2"/>
              </a:cxn>
              <a:cxn ang="10800000">
                <a:pos x="wd2" y="hd2"/>
              </a:cxn>
              <a:cxn ang="16200000">
                <a:pos x="wd2" y="hd2"/>
              </a:cxn>
            </a:cxnLst>
            <a:rect l="0" t="0" r="r" b="b"/>
            <a:pathLst>
              <a:path w="21579" h="21600" extrusionOk="0">
                <a:moveTo>
                  <a:pt x="0" y="2580"/>
                </a:moveTo>
                <a:cubicBezTo>
                  <a:pt x="18" y="1906"/>
                  <a:pt x="341" y="1263"/>
                  <a:pt x="902" y="783"/>
                </a:cubicBezTo>
                <a:cubicBezTo>
                  <a:pt x="1488" y="284"/>
                  <a:pt x="2285" y="2"/>
                  <a:pt x="3117" y="0"/>
                </a:cubicBezTo>
                <a:lnTo>
                  <a:pt x="18586" y="0"/>
                </a:lnTo>
                <a:cubicBezTo>
                  <a:pt x="19435" y="51"/>
                  <a:pt x="20225" y="383"/>
                  <a:pt x="20787" y="923"/>
                </a:cubicBezTo>
                <a:cubicBezTo>
                  <a:pt x="21252" y="1370"/>
                  <a:pt x="21530" y="1934"/>
                  <a:pt x="21578" y="2528"/>
                </a:cubicBezTo>
                <a:lnTo>
                  <a:pt x="21578" y="18712"/>
                </a:lnTo>
                <a:cubicBezTo>
                  <a:pt x="21598" y="19411"/>
                  <a:pt x="21313" y="20091"/>
                  <a:pt x="20777" y="20623"/>
                </a:cubicBezTo>
                <a:cubicBezTo>
                  <a:pt x="20234" y="21161"/>
                  <a:pt x="19473" y="21510"/>
                  <a:pt x="18642" y="21600"/>
                </a:cubicBezTo>
                <a:lnTo>
                  <a:pt x="3170" y="21600"/>
                </a:lnTo>
                <a:cubicBezTo>
                  <a:pt x="2225" y="21598"/>
                  <a:pt x="1330" y="21242"/>
                  <a:pt x="727" y="20627"/>
                </a:cubicBezTo>
                <a:cubicBezTo>
                  <a:pt x="254" y="20144"/>
                  <a:pt x="-2" y="19535"/>
                  <a:pt x="5" y="18908"/>
                </a:cubicBezTo>
                <a:lnTo>
                  <a:pt x="0" y="2580"/>
                </a:lnTo>
                <a:close/>
              </a:path>
            </a:pathLst>
          </a:custGeom>
          <a:blipFill>
            <a:blip r:embed="rId3"/>
            <a:stretch>
              <a:fillRect/>
            </a:stretch>
          </a:blip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pic>
        <p:nvPicPr>
          <p:cNvPr id="36" name="Picture 35">
            <a:hlinkClick r:id="rId4"/>
            <a:extLst>
              <a:ext uri="{FF2B5EF4-FFF2-40B4-BE49-F238E27FC236}">
                <a16:creationId xmlns:a16="http://schemas.microsoft.com/office/drawing/2014/main" id="{B704645E-9428-4D73-A951-53FC05FFFB1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45428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500" fill="hold"/>
                                        <p:tgtEl>
                                          <p:spTgt spid="67"/>
                                        </p:tgtEl>
                                        <p:attrNameLst>
                                          <p:attrName>ppt_w</p:attrName>
                                        </p:attrNameLst>
                                      </p:cBhvr>
                                      <p:tavLst>
                                        <p:tav tm="0">
                                          <p:val>
                                            <p:fltVal val="0"/>
                                          </p:val>
                                        </p:tav>
                                        <p:tav tm="100000">
                                          <p:val>
                                            <p:strVal val="#ppt_w"/>
                                          </p:val>
                                        </p:tav>
                                      </p:tavLst>
                                    </p:anim>
                                    <p:anim calcmode="lin" valueType="num">
                                      <p:cBhvr>
                                        <p:cTn id="12" dur="500" fill="hold"/>
                                        <p:tgtEl>
                                          <p:spTgt spid="67"/>
                                        </p:tgtEl>
                                        <p:attrNameLst>
                                          <p:attrName>ppt_h</p:attrName>
                                        </p:attrNameLst>
                                      </p:cBhvr>
                                      <p:tavLst>
                                        <p:tav tm="0">
                                          <p:val>
                                            <p:fltVal val="0"/>
                                          </p:val>
                                        </p:tav>
                                        <p:tav tm="100000">
                                          <p:val>
                                            <p:strVal val="#ppt_h"/>
                                          </p:val>
                                        </p:tav>
                                      </p:tavLst>
                                    </p:anim>
                                    <p:animEffect transition="in" filter="fade">
                                      <p:cBhvr>
                                        <p:cTn id="13" dur="500"/>
                                        <p:tgtEl>
                                          <p:spTgt spid="67"/>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95"/>
                                        </p:tgtEl>
                                        <p:attrNameLst>
                                          <p:attrName>style.visibility</p:attrName>
                                        </p:attrNameLst>
                                      </p:cBhvr>
                                      <p:to>
                                        <p:strVal val="visible"/>
                                      </p:to>
                                    </p:set>
                                    <p:animEffect transition="in" filter="dissolve">
                                      <p:cBhvr>
                                        <p:cTn id="17" dur="750"/>
                                        <p:tgtEl>
                                          <p:spTgt spid="95"/>
                                        </p:tgtEl>
                                      </p:cBhvr>
                                    </p:animEffect>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45"/>
                                        </p:tgtEl>
                                        <p:attrNameLst>
                                          <p:attrName>style.visibility</p:attrName>
                                        </p:attrNameLst>
                                      </p:cBhvr>
                                      <p:to>
                                        <p:strVal val="visible"/>
                                      </p:to>
                                    </p:set>
                                    <p:anim calcmode="lin" valueType="num">
                                      <p:cBhvr>
                                        <p:cTn id="21" dur="500" fill="hold"/>
                                        <p:tgtEl>
                                          <p:spTgt spid="45"/>
                                        </p:tgtEl>
                                        <p:attrNameLst>
                                          <p:attrName>ppt_w</p:attrName>
                                        </p:attrNameLst>
                                      </p:cBhvr>
                                      <p:tavLst>
                                        <p:tav tm="0">
                                          <p:val>
                                            <p:fltVal val="0"/>
                                          </p:val>
                                        </p:tav>
                                        <p:tav tm="100000">
                                          <p:val>
                                            <p:strVal val="#ppt_w"/>
                                          </p:val>
                                        </p:tav>
                                      </p:tavLst>
                                    </p:anim>
                                    <p:anim calcmode="lin" valueType="num">
                                      <p:cBhvr>
                                        <p:cTn id="22" dur="500" fill="hold"/>
                                        <p:tgtEl>
                                          <p:spTgt spid="45"/>
                                        </p:tgtEl>
                                        <p:attrNameLst>
                                          <p:attrName>ppt_h</p:attrName>
                                        </p:attrNameLst>
                                      </p:cBhvr>
                                      <p:tavLst>
                                        <p:tav tm="0">
                                          <p:val>
                                            <p:fltVal val="0"/>
                                          </p:val>
                                        </p:tav>
                                        <p:tav tm="100000">
                                          <p:val>
                                            <p:strVal val="#ppt_h"/>
                                          </p:val>
                                        </p:tav>
                                      </p:tavLst>
                                    </p:anim>
                                    <p:animEffect transition="in" filter="fade">
                                      <p:cBhvr>
                                        <p:cTn id="23" dur="500"/>
                                        <p:tgtEl>
                                          <p:spTgt spid="45"/>
                                        </p:tgtEl>
                                      </p:cBhvr>
                                    </p:animEffect>
                                  </p:childTnLst>
                                </p:cTn>
                              </p:par>
                            </p:childTnLst>
                          </p:cTn>
                        </p:par>
                        <p:par>
                          <p:cTn id="24" fill="hold">
                            <p:stCondLst>
                              <p:cond delay="2250"/>
                            </p:stCondLst>
                            <p:childTnLst>
                              <p:par>
                                <p:cTn id="25" presetID="22" presetClass="entr" presetSubtype="1" fill="hold" grpId="0"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wipe(up)">
                                      <p:cBhvr>
                                        <p:cTn id="27" dur="500"/>
                                        <p:tgtEl>
                                          <p:spTgt spid="48"/>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55"/>
                                        </p:tgtEl>
                                        <p:attrNameLst>
                                          <p:attrName>style.visibility</p:attrName>
                                        </p:attrNameLst>
                                      </p:cBhvr>
                                      <p:to>
                                        <p:strVal val="visible"/>
                                      </p:to>
                                    </p:set>
                                    <p:anim calcmode="lin" valueType="num">
                                      <p:cBhvr>
                                        <p:cTn id="31" dur="500" fill="hold"/>
                                        <p:tgtEl>
                                          <p:spTgt spid="55"/>
                                        </p:tgtEl>
                                        <p:attrNameLst>
                                          <p:attrName>ppt_w</p:attrName>
                                        </p:attrNameLst>
                                      </p:cBhvr>
                                      <p:tavLst>
                                        <p:tav tm="0">
                                          <p:val>
                                            <p:fltVal val="0"/>
                                          </p:val>
                                        </p:tav>
                                        <p:tav tm="100000">
                                          <p:val>
                                            <p:strVal val="#ppt_w"/>
                                          </p:val>
                                        </p:tav>
                                      </p:tavLst>
                                    </p:anim>
                                    <p:anim calcmode="lin" valueType="num">
                                      <p:cBhvr>
                                        <p:cTn id="32" dur="500" fill="hold"/>
                                        <p:tgtEl>
                                          <p:spTgt spid="55"/>
                                        </p:tgtEl>
                                        <p:attrNameLst>
                                          <p:attrName>ppt_h</p:attrName>
                                        </p:attrNameLst>
                                      </p:cBhvr>
                                      <p:tavLst>
                                        <p:tav tm="0">
                                          <p:val>
                                            <p:fltVal val="0"/>
                                          </p:val>
                                        </p:tav>
                                        <p:tav tm="100000">
                                          <p:val>
                                            <p:strVal val="#ppt_h"/>
                                          </p:val>
                                        </p:tav>
                                      </p:tavLst>
                                    </p:anim>
                                    <p:animEffect transition="in" filter="fade">
                                      <p:cBhvr>
                                        <p:cTn id="33" dur="500"/>
                                        <p:tgtEl>
                                          <p:spTgt spid="55"/>
                                        </p:tgtEl>
                                      </p:cBhvr>
                                    </p:animEffect>
                                  </p:childTnLst>
                                </p:cTn>
                              </p:par>
                            </p:childTnLst>
                          </p:cTn>
                        </p:par>
                        <p:par>
                          <p:cTn id="34" fill="hold">
                            <p:stCondLst>
                              <p:cond delay="3250"/>
                            </p:stCondLst>
                            <p:childTnLst>
                              <p:par>
                                <p:cTn id="35" presetID="22" presetClass="entr" presetSubtype="1"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up)">
                                      <p:cBhvr>
                                        <p:cTn id="37" dur="500"/>
                                        <p:tgtEl>
                                          <p:spTgt spid="50"/>
                                        </p:tgtEl>
                                      </p:cBhvr>
                                    </p:animEffect>
                                  </p:childTnLst>
                                </p:cTn>
                              </p:par>
                            </p:childTnLst>
                          </p:cTn>
                        </p:par>
                        <p:par>
                          <p:cTn id="38" fill="hold">
                            <p:stCondLst>
                              <p:cond delay="3750"/>
                            </p:stCondLst>
                            <p:childTnLst>
                              <p:par>
                                <p:cTn id="39" presetID="53" presetClass="entr" presetSubtype="16" fill="hold" nodeType="afterEffect">
                                  <p:stCondLst>
                                    <p:cond delay="0"/>
                                  </p:stCondLst>
                                  <p:childTnLst>
                                    <p:set>
                                      <p:cBhvr>
                                        <p:cTn id="40" dur="1" fill="hold">
                                          <p:stCondLst>
                                            <p:cond delay="0"/>
                                          </p:stCondLst>
                                        </p:cTn>
                                        <p:tgtEl>
                                          <p:spTgt spid="61"/>
                                        </p:tgtEl>
                                        <p:attrNameLst>
                                          <p:attrName>style.visibility</p:attrName>
                                        </p:attrNameLst>
                                      </p:cBhvr>
                                      <p:to>
                                        <p:strVal val="visible"/>
                                      </p:to>
                                    </p:set>
                                    <p:anim calcmode="lin" valueType="num">
                                      <p:cBhvr>
                                        <p:cTn id="41" dur="500" fill="hold"/>
                                        <p:tgtEl>
                                          <p:spTgt spid="61"/>
                                        </p:tgtEl>
                                        <p:attrNameLst>
                                          <p:attrName>ppt_w</p:attrName>
                                        </p:attrNameLst>
                                      </p:cBhvr>
                                      <p:tavLst>
                                        <p:tav tm="0">
                                          <p:val>
                                            <p:fltVal val="0"/>
                                          </p:val>
                                        </p:tav>
                                        <p:tav tm="100000">
                                          <p:val>
                                            <p:strVal val="#ppt_w"/>
                                          </p:val>
                                        </p:tav>
                                      </p:tavLst>
                                    </p:anim>
                                    <p:anim calcmode="lin" valueType="num">
                                      <p:cBhvr>
                                        <p:cTn id="42" dur="500" fill="hold"/>
                                        <p:tgtEl>
                                          <p:spTgt spid="61"/>
                                        </p:tgtEl>
                                        <p:attrNameLst>
                                          <p:attrName>ppt_h</p:attrName>
                                        </p:attrNameLst>
                                      </p:cBhvr>
                                      <p:tavLst>
                                        <p:tav tm="0">
                                          <p:val>
                                            <p:fltVal val="0"/>
                                          </p:val>
                                        </p:tav>
                                        <p:tav tm="100000">
                                          <p:val>
                                            <p:strVal val="#ppt_h"/>
                                          </p:val>
                                        </p:tav>
                                      </p:tavLst>
                                    </p:anim>
                                    <p:animEffect transition="in" filter="fade">
                                      <p:cBhvr>
                                        <p:cTn id="43" dur="500"/>
                                        <p:tgtEl>
                                          <p:spTgt spid="61"/>
                                        </p:tgtEl>
                                      </p:cBhvr>
                                    </p:animEffect>
                                  </p:childTnLst>
                                </p:cTn>
                              </p:par>
                            </p:childTnLst>
                          </p:cTn>
                        </p:par>
                        <p:par>
                          <p:cTn id="44" fill="hold">
                            <p:stCondLst>
                              <p:cond delay="4250"/>
                            </p:stCondLst>
                            <p:childTnLst>
                              <p:par>
                                <p:cTn id="45" presetID="22" presetClass="entr" presetSubtype="1" fill="hold" grpId="0"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wipe(up)">
                                      <p:cBhvr>
                                        <p:cTn id="47" dur="500"/>
                                        <p:tgtEl>
                                          <p:spTgt spid="52"/>
                                        </p:tgtEl>
                                      </p:cBhvr>
                                    </p:animEffect>
                                  </p:childTnLst>
                                </p:cTn>
                              </p:par>
                            </p:childTnLst>
                          </p:cTn>
                        </p:par>
                        <p:par>
                          <p:cTn id="48" fill="hold">
                            <p:stCondLst>
                              <p:cond delay="4750"/>
                            </p:stCondLst>
                            <p:childTnLst>
                              <p:par>
                                <p:cTn id="49" presetID="53" presetClass="entr" presetSubtype="16" fill="hold"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p:cTn id="51" dur="500" fill="hold"/>
                                        <p:tgtEl>
                                          <p:spTgt spid="56"/>
                                        </p:tgtEl>
                                        <p:attrNameLst>
                                          <p:attrName>ppt_w</p:attrName>
                                        </p:attrNameLst>
                                      </p:cBhvr>
                                      <p:tavLst>
                                        <p:tav tm="0">
                                          <p:val>
                                            <p:fltVal val="0"/>
                                          </p:val>
                                        </p:tav>
                                        <p:tav tm="100000">
                                          <p:val>
                                            <p:strVal val="#ppt_w"/>
                                          </p:val>
                                        </p:tav>
                                      </p:tavLst>
                                    </p:anim>
                                    <p:anim calcmode="lin" valueType="num">
                                      <p:cBhvr>
                                        <p:cTn id="52" dur="500" fill="hold"/>
                                        <p:tgtEl>
                                          <p:spTgt spid="56"/>
                                        </p:tgtEl>
                                        <p:attrNameLst>
                                          <p:attrName>ppt_h</p:attrName>
                                        </p:attrNameLst>
                                      </p:cBhvr>
                                      <p:tavLst>
                                        <p:tav tm="0">
                                          <p:val>
                                            <p:fltVal val="0"/>
                                          </p:val>
                                        </p:tav>
                                        <p:tav tm="100000">
                                          <p:val>
                                            <p:strVal val="#ppt_h"/>
                                          </p:val>
                                        </p:tav>
                                      </p:tavLst>
                                    </p:anim>
                                    <p:animEffect transition="in" filter="fade">
                                      <p:cBhvr>
                                        <p:cTn id="53" dur="500"/>
                                        <p:tgtEl>
                                          <p:spTgt spid="56"/>
                                        </p:tgtEl>
                                      </p:cBhvr>
                                    </p:animEffect>
                                  </p:childTnLst>
                                </p:cTn>
                              </p:par>
                            </p:childTnLst>
                          </p:cTn>
                        </p:par>
                        <p:par>
                          <p:cTn id="54" fill="hold">
                            <p:stCondLst>
                              <p:cond delay="5250"/>
                            </p:stCondLst>
                            <p:childTnLst>
                              <p:par>
                                <p:cTn id="55" presetID="22" presetClass="entr" presetSubtype="1" fill="hold" grpId="0" nodeType="after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wipe(up)">
                                      <p:cBhvr>
                                        <p:cTn id="5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8" grpId="0"/>
      <p:bldP spid="49" grpId="0"/>
      <p:bldP spid="50" grpId="0"/>
      <p:bldP spid="52" grpId="0"/>
      <p:bldP spid="54" grpId="0"/>
      <p:bldP spid="55"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1335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2018-12-13T19:01:45Z</dcterms:modified>
</cp:coreProperties>
</file>