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26452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grpSp>
        <p:nvGrpSpPr>
          <p:cNvPr id="8" name="Group 7"/>
          <p:cNvGrpSpPr/>
          <p:nvPr/>
        </p:nvGrpSpPr>
        <p:grpSpPr>
          <a:xfrm rot="5400000">
            <a:off x="1404371" y="2165135"/>
            <a:ext cx="2593468" cy="1744695"/>
            <a:chOff x="371637" y="2487864"/>
            <a:chExt cx="2593468" cy="1744695"/>
          </a:xfrm>
          <a:solidFill>
            <a:srgbClr val="36B8E3"/>
          </a:solidFill>
          <a:effectLst>
            <a:outerShdw blurRad="50800" dist="38100" dir="5400000" algn="t" rotWithShape="0">
              <a:prstClr val="black">
                <a:alpha val="40000"/>
              </a:prstClr>
            </a:outerShdw>
          </a:effectLst>
        </p:grpSpPr>
        <p:sp>
          <p:nvSpPr>
            <p:cNvPr id="9" name="Freeform 8"/>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10" name="Freeform 9"/>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sp>
        <p:nvSpPr>
          <p:cNvPr id="12" name="Freeform 11"/>
          <p:cNvSpPr>
            <a:spLocks noChangeAspect="1"/>
          </p:cNvSpPr>
          <p:nvPr/>
        </p:nvSpPr>
        <p:spPr>
          <a:xfrm rot="10800000">
            <a:off x="2409547" y="4236753"/>
            <a:ext cx="581217" cy="524588"/>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rgbClr val="36B8E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Text Placeholder 3"/>
          <p:cNvSpPr txBox="1">
            <a:spLocks/>
          </p:cNvSpPr>
          <p:nvPr/>
        </p:nvSpPr>
        <p:spPr>
          <a:xfrm>
            <a:off x="1828757" y="4935127"/>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rgbClr val="36B8E3"/>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14" name="Group 13"/>
          <p:cNvGrpSpPr/>
          <p:nvPr/>
        </p:nvGrpSpPr>
        <p:grpSpPr>
          <a:xfrm rot="5400000">
            <a:off x="3703568" y="2165135"/>
            <a:ext cx="2593468" cy="1744695"/>
            <a:chOff x="371637" y="2487864"/>
            <a:chExt cx="2593468" cy="1744695"/>
          </a:xfrm>
          <a:solidFill>
            <a:srgbClr val="239BD3"/>
          </a:solidFill>
          <a:effectLst>
            <a:outerShdw blurRad="50800" dist="38100" dir="5400000" algn="t" rotWithShape="0">
              <a:prstClr val="black">
                <a:alpha val="40000"/>
              </a:prstClr>
            </a:outerShdw>
          </a:effectLst>
        </p:grpSpPr>
        <p:sp>
          <p:nvSpPr>
            <p:cNvPr id="15" name="Freeform 14"/>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16" name="Freeform 15"/>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sp>
        <p:nvSpPr>
          <p:cNvPr id="17" name="Freeform 16"/>
          <p:cNvSpPr>
            <a:spLocks noChangeAspect="1"/>
          </p:cNvSpPr>
          <p:nvPr/>
        </p:nvSpPr>
        <p:spPr>
          <a:xfrm rot="10800000">
            <a:off x="4708744" y="4236753"/>
            <a:ext cx="581217" cy="524588"/>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rgbClr val="239BD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Text Placeholder 3"/>
          <p:cNvSpPr txBox="1">
            <a:spLocks/>
          </p:cNvSpPr>
          <p:nvPr/>
        </p:nvSpPr>
        <p:spPr>
          <a:xfrm>
            <a:off x="4127954" y="4935127"/>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rgbClr val="239BD3"/>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19" name="Group 18"/>
          <p:cNvGrpSpPr/>
          <p:nvPr/>
        </p:nvGrpSpPr>
        <p:grpSpPr>
          <a:xfrm rot="5400000">
            <a:off x="6000868" y="2165134"/>
            <a:ext cx="2593468" cy="1744695"/>
            <a:chOff x="371637" y="2487864"/>
            <a:chExt cx="2593468" cy="1744695"/>
          </a:xfrm>
          <a:solidFill>
            <a:srgbClr val="157EBF"/>
          </a:solidFill>
          <a:effectLst>
            <a:outerShdw blurRad="50800" dist="38100" dir="5400000" algn="t" rotWithShape="0">
              <a:prstClr val="black">
                <a:alpha val="40000"/>
              </a:prstClr>
            </a:outerShdw>
          </a:effectLst>
        </p:grpSpPr>
        <p:sp>
          <p:nvSpPr>
            <p:cNvPr id="20" name="Freeform 19"/>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21" name="Freeform 20"/>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sp>
        <p:nvSpPr>
          <p:cNvPr id="22" name="Freeform 21"/>
          <p:cNvSpPr>
            <a:spLocks noChangeAspect="1"/>
          </p:cNvSpPr>
          <p:nvPr/>
        </p:nvSpPr>
        <p:spPr>
          <a:xfrm rot="10800000">
            <a:off x="7006044" y="4236752"/>
            <a:ext cx="581217" cy="524588"/>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rgbClr val="157EBF"/>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Text Placeholder 3"/>
          <p:cNvSpPr txBox="1">
            <a:spLocks/>
          </p:cNvSpPr>
          <p:nvPr/>
        </p:nvSpPr>
        <p:spPr>
          <a:xfrm>
            <a:off x="6425254" y="4935126"/>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rgbClr val="157EBF"/>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24" name="Group 23"/>
          <p:cNvGrpSpPr/>
          <p:nvPr/>
        </p:nvGrpSpPr>
        <p:grpSpPr>
          <a:xfrm rot="5400000">
            <a:off x="8301963" y="2165134"/>
            <a:ext cx="2593468" cy="1744695"/>
            <a:chOff x="371637" y="2487864"/>
            <a:chExt cx="2593468" cy="1744695"/>
          </a:xfrm>
          <a:solidFill>
            <a:srgbClr val="0967B9"/>
          </a:solidFill>
          <a:effectLst>
            <a:outerShdw blurRad="50800" dist="38100" dir="5400000" algn="t" rotWithShape="0">
              <a:prstClr val="black">
                <a:alpha val="40000"/>
              </a:prstClr>
            </a:outerShdw>
          </a:effectLst>
        </p:grpSpPr>
        <p:sp>
          <p:nvSpPr>
            <p:cNvPr id="25" name="Freeform 24"/>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26" name="Freeform 25"/>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sp>
        <p:nvSpPr>
          <p:cNvPr id="27" name="Freeform 26"/>
          <p:cNvSpPr>
            <a:spLocks noChangeAspect="1"/>
          </p:cNvSpPr>
          <p:nvPr/>
        </p:nvSpPr>
        <p:spPr>
          <a:xfrm rot="10800000">
            <a:off x="9307139" y="4236752"/>
            <a:ext cx="581217" cy="524588"/>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rgbClr val="0967B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Text Placeholder 3"/>
          <p:cNvSpPr txBox="1">
            <a:spLocks/>
          </p:cNvSpPr>
          <p:nvPr/>
        </p:nvSpPr>
        <p:spPr>
          <a:xfrm>
            <a:off x="8726349" y="4935126"/>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rgbClr val="0967B9"/>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9" name="Freeform 110"/>
          <p:cNvSpPr>
            <a:spLocks noChangeAspect="1" noEditPoints="1"/>
          </p:cNvSpPr>
          <p:nvPr/>
        </p:nvSpPr>
        <p:spPr bwMode="auto">
          <a:xfrm>
            <a:off x="2506368" y="2602012"/>
            <a:ext cx="413947" cy="283464"/>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 name="Freeform 121"/>
          <p:cNvSpPr>
            <a:spLocks noChangeAspect="1" noEditPoints="1"/>
          </p:cNvSpPr>
          <p:nvPr/>
        </p:nvSpPr>
        <p:spPr bwMode="auto">
          <a:xfrm>
            <a:off x="4849191" y="2519716"/>
            <a:ext cx="318082" cy="36576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31" name="Group 30"/>
          <p:cNvGrpSpPr>
            <a:grpSpLocks noChangeAspect="1"/>
          </p:cNvGrpSpPr>
          <p:nvPr/>
        </p:nvGrpSpPr>
        <p:grpSpPr>
          <a:xfrm>
            <a:off x="9422265" y="2530303"/>
            <a:ext cx="378271" cy="365760"/>
            <a:chOff x="5659438" y="2249488"/>
            <a:chExt cx="623887" cy="603250"/>
          </a:xfrm>
          <a:solidFill>
            <a:schemeClr val="accent3">
              <a:lumMod val="50000"/>
            </a:schemeClr>
          </a:solidFill>
          <a:effectLst>
            <a:outerShdw blurRad="50800" dist="38100" dir="2700000" algn="tl" rotWithShape="0">
              <a:prstClr val="black">
                <a:alpha val="40000"/>
              </a:prstClr>
            </a:outerShdw>
          </a:effectLst>
        </p:grpSpPr>
        <p:sp>
          <p:nvSpPr>
            <p:cNvPr id="32"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6" name="Group 35"/>
          <p:cNvGrpSpPr>
            <a:grpSpLocks noChangeAspect="1"/>
          </p:cNvGrpSpPr>
          <p:nvPr/>
        </p:nvGrpSpPr>
        <p:grpSpPr>
          <a:xfrm>
            <a:off x="7183106" y="2530303"/>
            <a:ext cx="261166" cy="365760"/>
            <a:chOff x="4938713" y="2352675"/>
            <a:chExt cx="646113" cy="904875"/>
          </a:xfrm>
          <a:solidFill>
            <a:schemeClr val="accent5">
              <a:lumMod val="50000"/>
            </a:schemeClr>
          </a:solidFill>
          <a:effectLst>
            <a:outerShdw blurRad="50800" dist="38100" dir="2700000" algn="tl" rotWithShape="0">
              <a:prstClr val="black">
                <a:alpha val="40000"/>
              </a:prstClr>
            </a:outerShdw>
          </a:effectLst>
        </p:grpSpPr>
        <p:sp>
          <p:nvSpPr>
            <p:cNvPr id="37"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Rectangle 112"/>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Rectangle 113"/>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 name="Text Placeholder 3"/>
          <p:cNvSpPr txBox="1">
            <a:spLocks/>
          </p:cNvSpPr>
          <p:nvPr/>
        </p:nvSpPr>
        <p:spPr>
          <a:xfrm>
            <a:off x="1826859" y="2966383"/>
            <a:ext cx="1737360" cy="73866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YOUR</a:t>
            </a:r>
          </a:p>
          <a:p>
            <a:r>
              <a:rPr lang="en-US" b="1" dirty="0">
                <a:solidFill>
                  <a:schemeClr val="bg1"/>
                </a:solidFill>
                <a:latin typeface="Candara" panose="020E0502030303020204" pitchFamily="34" charset="0"/>
              </a:rPr>
              <a:t>TEXT </a:t>
            </a:r>
          </a:p>
          <a:p>
            <a:r>
              <a:rPr lang="en-US" b="1" dirty="0">
                <a:solidFill>
                  <a:schemeClr val="bg1"/>
                </a:solidFill>
                <a:latin typeface="Candara" panose="020E0502030303020204" pitchFamily="34" charset="0"/>
              </a:rPr>
              <a:t>HERE</a:t>
            </a:r>
          </a:p>
        </p:txBody>
      </p:sp>
      <p:sp>
        <p:nvSpPr>
          <p:cNvPr id="43" name="Text Placeholder 3"/>
          <p:cNvSpPr txBox="1">
            <a:spLocks/>
          </p:cNvSpPr>
          <p:nvPr/>
        </p:nvSpPr>
        <p:spPr>
          <a:xfrm>
            <a:off x="4139552" y="2986805"/>
            <a:ext cx="1737360" cy="73866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YOUR</a:t>
            </a:r>
          </a:p>
          <a:p>
            <a:r>
              <a:rPr lang="en-US" b="1" dirty="0">
                <a:solidFill>
                  <a:schemeClr val="bg1"/>
                </a:solidFill>
                <a:latin typeface="Candara" panose="020E0502030303020204" pitchFamily="34" charset="0"/>
              </a:rPr>
              <a:t>TEXT </a:t>
            </a:r>
          </a:p>
          <a:p>
            <a:r>
              <a:rPr lang="en-US" b="1" dirty="0">
                <a:solidFill>
                  <a:schemeClr val="bg1"/>
                </a:solidFill>
                <a:latin typeface="Candara" panose="020E0502030303020204" pitchFamily="34" charset="0"/>
              </a:rPr>
              <a:t>HERE</a:t>
            </a:r>
          </a:p>
        </p:txBody>
      </p:sp>
      <p:sp>
        <p:nvSpPr>
          <p:cNvPr id="44" name="Text Placeholder 3"/>
          <p:cNvSpPr txBox="1">
            <a:spLocks/>
          </p:cNvSpPr>
          <p:nvPr/>
        </p:nvSpPr>
        <p:spPr>
          <a:xfrm>
            <a:off x="6432947" y="2997562"/>
            <a:ext cx="1737360" cy="73866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YOUR</a:t>
            </a:r>
          </a:p>
          <a:p>
            <a:r>
              <a:rPr lang="en-US" b="1" dirty="0">
                <a:solidFill>
                  <a:schemeClr val="bg1"/>
                </a:solidFill>
                <a:latin typeface="Candara" panose="020E0502030303020204" pitchFamily="34" charset="0"/>
              </a:rPr>
              <a:t>TEXT </a:t>
            </a:r>
          </a:p>
          <a:p>
            <a:r>
              <a:rPr lang="en-US" b="1" dirty="0">
                <a:solidFill>
                  <a:schemeClr val="bg1"/>
                </a:solidFill>
                <a:latin typeface="Candara" panose="020E0502030303020204" pitchFamily="34" charset="0"/>
              </a:rPr>
              <a:t>HERE</a:t>
            </a:r>
          </a:p>
        </p:txBody>
      </p:sp>
      <p:sp>
        <p:nvSpPr>
          <p:cNvPr id="45" name="Text Placeholder 3"/>
          <p:cNvSpPr txBox="1">
            <a:spLocks/>
          </p:cNvSpPr>
          <p:nvPr/>
        </p:nvSpPr>
        <p:spPr>
          <a:xfrm>
            <a:off x="8732444" y="2998271"/>
            <a:ext cx="1737360" cy="73866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YOUR</a:t>
            </a:r>
          </a:p>
          <a:p>
            <a:r>
              <a:rPr lang="en-US" b="1" dirty="0">
                <a:solidFill>
                  <a:schemeClr val="bg1"/>
                </a:solidFill>
                <a:latin typeface="Candara" panose="020E0502030303020204" pitchFamily="34" charset="0"/>
              </a:rPr>
              <a:t>TEXT </a:t>
            </a:r>
          </a:p>
          <a:p>
            <a:r>
              <a:rPr lang="en-US" b="1" dirty="0">
                <a:solidFill>
                  <a:schemeClr val="bg1"/>
                </a:solidFill>
                <a:latin typeface="Candara" panose="020E0502030303020204" pitchFamily="34" charset="0"/>
              </a:rPr>
              <a:t>HERE</a:t>
            </a:r>
          </a:p>
        </p:txBody>
      </p:sp>
      <p:pic>
        <p:nvPicPr>
          <p:cNvPr id="46" name="Picture 45">
            <a:hlinkClick r:id="rId2"/>
            <a:extLst>
              <a:ext uri="{FF2B5EF4-FFF2-40B4-BE49-F238E27FC236}">
                <a16:creationId xmlns:a16="http://schemas.microsoft.com/office/drawing/2014/main" id="{F913F2FE-5FE6-49F2-A098-05E3A8F5E5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56738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p:cTn id="16" dur="500" fill="hold"/>
                                        <p:tgtEl>
                                          <p:spTgt spid="29"/>
                                        </p:tgtEl>
                                        <p:attrNameLst>
                                          <p:attrName>ppt_w</p:attrName>
                                        </p:attrNameLst>
                                      </p:cBhvr>
                                      <p:tavLst>
                                        <p:tav tm="0">
                                          <p:val>
                                            <p:fltVal val="0"/>
                                          </p:val>
                                        </p:tav>
                                        <p:tav tm="100000">
                                          <p:val>
                                            <p:strVal val="#ppt_w"/>
                                          </p:val>
                                        </p:tav>
                                      </p:tavLst>
                                    </p:anim>
                                    <p:anim calcmode="lin" valueType="num">
                                      <p:cBhvr>
                                        <p:cTn id="17" dur="500" fill="hold"/>
                                        <p:tgtEl>
                                          <p:spTgt spid="29"/>
                                        </p:tgtEl>
                                        <p:attrNameLst>
                                          <p:attrName>ppt_h</p:attrName>
                                        </p:attrNameLst>
                                      </p:cBhvr>
                                      <p:tavLst>
                                        <p:tav tm="0">
                                          <p:val>
                                            <p:fltVal val="0"/>
                                          </p:val>
                                        </p:tav>
                                        <p:tav tm="100000">
                                          <p:val>
                                            <p:strVal val="#ppt_h"/>
                                          </p:val>
                                        </p:tav>
                                      </p:tavLst>
                                    </p:anim>
                                    <p:animEffect transition="in" filter="fade">
                                      <p:cBhvr>
                                        <p:cTn id="18" dur="500"/>
                                        <p:tgtEl>
                                          <p:spTgt spid="29"/>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wipe(up)">
                                      <p:cBhvr>
                                        <p:cTn id="22" dur="500"/>
                                        <p:tgtEl>
                                          <p:spTgt spid="42"/>
                                        </p:tgtEl>
                                      </p:cBhvr>
                                    </p:animEffect>
                                  </p:childTnLst>
                                </p:cTn>
                              </p:par>
                            </p:childTnLst>
                          </p:cTn>
                        </p:par>
                        <p:par>
                          <p:cTn id="23" fill="hold">
                            <p:stCondLst>
                              <p:cond delay="2000"/>
                            </p:stCondLst>
                            <p:childTnLst>
                              <p:par>
                                <p:cTn id="24" presetID="47" presetClass="entr" presetSubtype="0" fill="hold" grpId="0" nodeType="after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1000"/>
                                        <p:tgtEl>
                                          <p:spTgt spid="12"/>
                                        </p:tgtEl>
                                      </p:cBhvr>
                                    </p:animEffect>
                                    <p:anim calcmode="lin" valueType="num">
                                      <p:cBhvr>
                                        <p:cTn id="27" dur="1000" fill="hold"/>
                                        <p:tgtEl>
                                          <p:spTgt spid="12"/>
                                        </p:tgtEl>
                                        <p:attrNameLst>
                                          <p:attrName>ppt_x</p:attrName>
                                        </p:attrNameLst>
                                      </p:cBhvr>
                                      <p:tavLst>
                                        <p:tav tm="0">
                                          <p:val>
                                            <p:strVal val="#ppt_x"/>
                                          </p:val>
                                        </p:tav>
                                        <p:tav tm="100000">
                                          <p:val>
                                            <p:strVal val="#ppt_x"/>
                                          </p:val>
                                        </p:tav>
                                      </p:tavLst>
                                    </p:anim>
                                    <p:anim calcmode="lin" valueType="num">
                                      <p:cBhvr>
                                        <p:cTn id="28" dur="1000" fill="hold"/>
                                        <p:tgtEl>
                                          <p:spTgt spid="12"/>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22" presetClass="entr" presetSubtype="1"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up)">
                                      <p:cBhvr>
                                        <p:cTn id="32" dur="500"/>
                                        <p:tgtEl>
                                          <p:spTgt spid="13"/>
                                        </p:tgtEl>
                                      </p:cBhvr>
                                    </p:animEffect>
                                  </p:childTnLst>
                                </p:cTn>
                              </p:par>
                            </p:childTnLst>
                          </p:cTn>
                        </p:par>
                        <p:par>
                          <p:cTn id="33" fill="hold">
                            <p:stCondLst>
                              <p:cond delay="3500"/>
                            </p:stCondLst>
                            <p:childTnLst>
                              <p:par>
                                <p:cTn id="34" presetID="2" presetClass="entr" presetSubtype="1" fill="hold" nodeType="afterEffect">
                                  <p:stCondLst>
                                    <p:cond delay="0"/>
                                  </p:stCondLst>
                                  <p:childTnLst>
                                    <p:set>
                                      <p:cBhvr>
                                        <p:cTn id="35" dur="1" fill="hold">
                                          <p:stCondLst>
                                            <p:cond delay="0"/>
                                          </p:stCondLst>
                                        </p:cTn>
                                        <p:tgtEl>
                                          <p:spTgt spid="14"/>
                                        </p:tgtEl>
                                        <p:attrNameLst>
                                          <p:attrName>style.visibility</p:attrName>
                                        </p:attrNameLst>
                                      </p:cBhvr>
                                      <p:to>
                                        <p:strVal val="visible"/>
                                      </p:to>
                                    </p:set>
                                    <p:anim calcmode="lin" valueType="num">
                                      <p:cBhvr additive="base">
                                        <p:cTn id="36" dur="500" fill="hold"/>
                                        <p:tgtEl>
                                          <p:spTgt spid="14"/>
                                        </p:tgtEl>
                                        <p:attrNameLst>
                                          <p:attrName>ppt_x</p:attrName>
                                        </p:attrNameLst>
                                      </p:cBhvr>
                                      <p:tavLst>
                                        <p:tav tm="0">
                                          <p:val>
                                            <p:strVal val="#ppt_x"/>
                                          </p:val>
                                        </p:tav>
                                        <p:tav tm="100000">
                                          <p:val>
                                            <p:strVal val="#ppt_x"/>
                                          </p:val>
                                        </p:tav>
                                      </p:tavLst>
                                    </p:anim>
                                    <p:anim calcmode="lin" valueType="num">
                                      <p:cBhvr additive="base">
                                        <p:cTn id="37" dur="500" fill="hold"/>
                                        <p:tgtEl>
                                          <p:spTgt spid="14"/>
                                        </p:tgtEl>
                                        <p:attrNameLst>
                                          <p:attrName>ppt_y</p:attrName>
                                        </p:attrNameLst>
                                      </p:cBhvr>
                                      <p:tavLst>
                                        <p:tav tm="0">
                                          <p:val>
                                            <p:strVal val="0-#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30"/>
                                        </p:tgtEl>
                                        <p:attrNameLst>
                                          <p:attrName>style.visibility</p:attrName>
                                        </p:attrNameLst>
                                      </p:cBhvr>
                                      <p:to>
                                        <p:strVal val="visible"/>
                                      </p:to>
                                    </p:set>
                                    <p:anim calcmode="lin" valueType="num">
                                      <p:cBhvr>
                                        <p:cTn id="41" dur="500" fill="hold"/>
                                        <p:tgtEl>
                                          <p:spTgt spid="30"/>
                                        </p:tgtEl>
                                        <p:attrNameLst>
                                          <p:attrName>ppt_w</p:attrName>
                                        </p:attrNameLst>
                                      </p:cBhvr>
                                      <p:tavLst>
                                        <p:tav tm="0">
                                          <p:val>
                                            <p:fltVal val="0"/>
                                          </p:val>
                                        </p:tav>
                                        <p:tav tm="100000">
                                          <p:val>
                                            <p:strVal val="#ppt_w"/>
                                          </p:val>
                                        </p:tav>
                                      </p:tavLst>
                                    </p:anim>
                                    <p:anim calcmode="lin" valueType="num">
                                      <p:cBhvr>
                                        <p:cTn id="42" dur="500" fill="hold"/>
                                        <p:tgtEl>
                                          <p:spTgt spid="30"/>
                                        </p:tgtEl>
                                        <p:attrNameLst>
                                          <p:attrName>ppt_h</p:attrName>
                                        </p:attrNameLst>
                                      </p:cBhvr>
                                      <p:tavLst>
                                        <p:tav tm="0">
                                          <p:val>
                                            <p:fltVal val="0"/>
                                          </p:val>
                                        </p:tav>
                                        <p:tav tm="100000">
                                          <p:val>
                                            <p:strVal val="#ppt_h"/>
                                          </p:val>
                                        </p:tav>
                                      </p:tavLst>
                                    </p:anim>
                                    <p:animEffect transition="in" filter="fade">
                                      <p:cBhvr>
                                        <p:cTn id="43" dur="500"/>
                                        <p:tgtEl>
                                          <p:spTgt spid="30"/>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wipe(up)">
                                      <p:cBhvr>
                                        <p:cTn id="47" dur="500"/>
                                        <p:tgtEl>
                                          <p:spTgt spid="43"/>
                                        </p:tgtEl>
                                      </p:cBhvr>
                                    </p:animEffect>
                                  </p:childTnLst>
                                </p:cTn>
                              </p:par>
                            </p:childTnLst>
                          </p:cTn>
                        </p:par>
                        <p:par>
                          <p:cTn id="48" fill="hold">
                            <p:stCondLst>
                              <p:cond delay="5000"/>
                            </p:stCondLst>
                            <p:childTnLst>
                              <p:par>
                                <p:cTn id="49" presetID="47" presetClass="entr" presetSubtype="0" fill="hold" grpId="0" nodeType="after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1000"/>
                                        <p:tgtEl>
                                          <p:spTgt spid="17"/>
                                        </p:tgtEl>
                                      </p:cBhvr>
                                    </p:animEffect>
                                    <p:anim calcmode="lin" valueType="num">
                                      <p:cBhvr>
                                        <p:cTn id="52" dur="1000" fill="hold"/>
                                        <p:tgtEl>
                                          <p:spTgt spid="17"/>
                                        </p:tgtEl>
                                        <p:attrNameLst>
                                          <p:attrName>ppt_x</p:attrName>
                                        </p:attrNameLst>
                                      </p:cBhvr>
                                      <p:tavLst>
                                        <p:tav tm="0">
                                          <p:val>
                                            <p:strVal val="#ppt_x"/>
                                          </p:val>
                                        </p:tav>
                                        <p:tav tm="100000">
                                          <p:val>
                                            <p:strVal val="#ppt_x"/>
                                          </p:val>
                                        </p:tav>
                                      </p:tavLst>
                                    </p:anim>
                                    <p:anim calcmode="lin" valueType="num">
                                      <p:cBhvr>
                                        <p:cTn id="53" dur="1000" fill="hold"/>
                                        <p:tgtEl>
                                          <p:spTgt spid="17"/>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22" presetClass="entr" presetSubtype="1"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wipe(up)">
                                      <p:cBhvr>
                                        <p:cTn id="57" dur="500"/>
                                        <p:tgtEl>
                                          <p:spTgt spid="18"/>
                                        </p:tgtEl>
                                      </p:cBhvr>
                                    </p:animEffect>
                                  </p:childTnLst>
                                </p:cTn>
                              </p:par>
                            </p:childTnLst>
                          </p:cTn>
                        </p:par>
                        <p:par>
                          <p:cTn id="58" fill="hold">
                            <p:stCondLst>
                              <p:cond delay="6500"/>
                            </p:stCondLst>
                            <p:childTnLst>
                              <p:par>
                                <p:cTn id="59" presetID="2" presetClass="entr" presetSubtype="1" fill="hold" nodeType="after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additive="base">
                                        <p:cTn id="61" dur="500" fill="hold"/>
                                        <p:tgtEl>
                                          <p:spTgt spid="19"/>
                                        </p:tgtEl>
                                        <p:attrNameLst>
                                          <p:attrName>ppt_x</p:attrName>
                                        </p:attrNameLst>
                                      </p:cBhvr>
                                      <p:tavLst>
                                        <p:tav tm="0">
                                          <p:val>
                                            <p:strVal val="#ppt_x"/>
                                          </p:val>
                                        </p:tav>
                                        <p:tav tm="100000">
                                          <p:val>
                                            <p:strVal val="#ppt_x"/>
                                          </p:val>
                                        </p:tav>
                                      </p:tavLst>
                                    </p:anim>
                                    <p:anim calcmode="lin" valueType="num">
                                      <p:cBhvr additive="base">
                                        <p:cTn id="62" dur="500" fill="hold"/>
                                        <p:tgtEl>
                                          <p:spTgt spid="19"/>
                                        </p:tgtEl>
                                        <p:attrNameLst>
                                          <p:attrName>ppt_y</p:attrName>
                                        </p:attrNameLst>
                                      </p:cBhvr>
                                      <p:tavLst>
                                        <p:tav tm="0">
                                          <p:val>
                                            <p:strVal val="0-#ppt_h/2"/>
                                          </p:val>
                                        </p:tav>
                                        <p:tav tm="100000">
                                          <p:val>
                                            <p:strVal val="#ppt_y"/>
                                          </p:val>
                                        </p:tav>
                                      </p:tavLst>
                                    </p:anim>
                                  </p:childTnLst>
                                </p:cTn>
                              </p:par>
                            </p:childTnLst>
                          </p:cTn>
                        </p:par>
                        <p:par>
                          <p:cTn id="63" fill="hold">
                            <p:stCondLst>
                              <p:cond delay="7000"/>
                            </p:stCondLst>
                            <p:childTnLst>
                              <p:par>
                                <p:cTn id="64" presetID="53" presetClass="entr" presetSubtype="16" fill="hold" nodeType="afterEffect">
                                  <p:stCondLst>
                                    <p:cond delay="0"/>
                                  </p:stCondLst>
                                  <p:childTnLst>
                                    <p:set>
                                      <p:cBhvr>
                                        <p:cTn id="65" dur="1" fill="hold">
                                          <p:stCondLst>
                                            <p:cond delay="0"/>
                                          </p:stCondLst>
                                        </p:cTn>
                                        <p:tgtEl>
                                          <p:spTgt spid="36"/>
                                        </p:tgtEl>
                                        <p:attrNameLst>
                                          <p:attrName>style.visibility</p:attrName>
                                        </p:attrNameLst>
                                      </p:cBhvr>
                                      <p:to>
                                        <p:strVal val="visible"/>
                                      </p:to>
                                    </p:set>
                                    <p:anim calcmode="lin" valueType="num">
                                      <p:cBhvr>
                                        <p:cTn id="66" dur="500" fill="hold"/>
                                        <p:tgtEl>
                                          <p:spTgt spid="36"/>
                                        </p:tgtEl>
                                        <p:attrNameLst>
                                          <p:attrName>ppt_w</p:attrName>
                                        </p:attrNameLst>
                                      </p:cBhvr>
                                      <p:tavLst>
                                        <p:tav tm="0">
                                          <p:val>
                                            <p:fltVal val="0"/>
                                          </p:val>
                                        </p:tav>
                                        <p:tav tm="100000">
                                          <p:val>
                                            <p:strVal val="#ppt_w"/>
                                          </p:val>
                                        </p:tav>
                                      </p:tavLst>
                                    </p:anim>
                                    <p:anim calcmode="lin" valueType="num">
                                      <p:cBhvr>
                                        <p:cTn id="67" dur="500" fill="hold"/>
                                        <p:tgtEl>
                                          <p:spTgt spid="36"/>
                                        </p:tgtEl>
                                        <p:attrNameLst>
                                          <p:attrName>ppt_h</p:attrName>
                                        </p:attrNameLst>
                                      </p:cBhvr>
                                      <p:tavLst>
                                        <p:tav tm="0">
                                          <p:val>
                                            <p:fltVal val="0"/>
                                          </p:val>
                                        </p:tav>
                                        <p:tav tm="100000">
                                          <p:val>
                                            <p:strVal val="#ppt_h"/>
                                          </p:val>
                                        </p:tav>
                                      </p:tavLst>
                                    </p:anim>
                                    <p:animEffect transition="in" filter="fade">
                                      <p:cBhvr>
                                        <p:cTn id="68" dur="500"/>
                                        <p:tgtEl>
                                          <p:spTgt spid="36"/>
                                        </p:tgtEl>
                                      </p:cBhvr>
                                    </p:animEffect>
                                  </p:childTnLst>
                                </p:cTn>
                              </p:par>
                            </p:childTnLst>
                          </p:cTn>
                        </p:par>
                        <p:par>
                          <p:cTn id="69" fill="hold">
                            <p:stCondLst>
                              <p:cond delay="7500"/>
                            </p:stCondLst>
                            <p:childTnLst>
                              <p:par>
                                <p:cTn id="70" presetID="22" presetClass="entr" presetSubtype="1" fill="hold" grpId="0" nodeType="afterEffect">
                                  <p:stCondLst>
                                    <p:cond delay="0"/>
                                  </p:stCondLst>
                                  <p:childTnLst>
                                    <p:set>
                                      <p:cBhvr>
                                        <p:cTn id="71" dur="1" fill="hold">
                                          <p:stCondLst>
                                            <p:cond delay="0"/>
                                          </p:stCondLst>
                                        </p:cTn>
                                        <p:tgtEl>
                                          <p:spTgt spid="44"/>
                                        </p:tgtEl>
                                        <p:attrNameLst>
                                          <p:attrName>style.visibility</p:attrName>
                                        </p:attrNameLst>
                                      </p:cBhvr>
                                      <p:to>
                                        <p:strVal val="visible"/>
                                      </p:to>
                                    </p:set>
                                    <p:animEffect transition="in" filter="wipe(up)">
                                      <p:cBhvr>
                                        <p:cTn id="72" dur="500"/>
                                        <p:tgtEl>
                                          <p:spTgt spid="44"/>
                                        </p:tgtEl>
                                      </p:cBhvr>
                                    </p:animEffect>
                                  </p:childTnLst>
                                </p:cTn>
                              </p:par>
                            </p:childTnLst>
                          </p:cTn>
                        </p:par>
                        <p:par>
                          <p:cTn id="73" fill="hold">
                            <p:stCondLst>
                              <p:cond delay="8000"/>
                            </p:stCondLst>
                            <p:childTnLst>
                              <p:par>
                                <p:cTn id="74" presetID="47" presetClass="entr" presetSubtype="0" fill="hold" grpId="0" nodeType="afterEffect">
                                  <p:stCondLst>
                                    <p:cond delay="0"/>
                                  </p:stCondLst>
                                  <p:childTnLst>
                                    <p:set>
                                      <p:cBhvr>
                                        <p:cTn id="75" dur="1" fill="hold">
                                          <p:stCondLst>
                                            <p:cond delay="0"/>
                                          </p:stCondLst>
                                        </p:cTn>
                                        <p:tgtEl>
                                          <p:spTgt spid="22"/>
                                        </p:tgtEl>
                                        <p:attrNameLst>
                                          <p:attrName>style.visibility</p:attrName>
                                        </p:attrNameLst>
                                      </p:cBhvr>
                                      <p:to>
                                        <p:strVal val="visible"/>
                                      </p:to>
                                    </p:set>
                                    <p:animEffect transition="in" filter="fade">
                                      <p:cBhvr>
                                        <p:cTn id="76" dur="1000"/>
                                        <p:tgtEl>
                                          <p:spTgt spid="22"/>
                                        </p:tgtEl>
                                      </p:cBhvr>
                                    </p:animEffect>
                                    <p:anim calcmode="lin" valueType="num">
                                      <p:cBhvr>
                                        <p:cTn id="77" dur="1000" fill="hold"/>
                                        <p:tgtEl>
                                          <p:spTgt spid="22"/>
                                        </p:tgtEl>
                                        <p:attrNameLst>
                                          <p:attrName>ppt_x</p:attrName>
                                        </p:attrNameLst>
                                      </p:cBhvr>
                                      <p:tavLst>
                                        <p:tav tm="0">
                                          <p:val>
                                            <p:strVal val="#ppt_x"/>
                                          </p:val>
                                        </p:tav>
                                        <p:tav tm="100000">
                                          <p:val>
                                            <p:strVal val="#ppt_x"/>
                                          </p:val>
                                        </p:tav>
                                      </p:tavLst>
                                    </p:anim>
                                    <p:anim calcmode="lin" valueType="num">
                                      <p:cBhvr>
                                        <p:cTn id="78" dur="1000" fill="hold"/>
                                        <p:tgtEl>
                                          <p:spTgt spid="22"/>
                                        </p:tgtEl>
                                        <p:attrNameLst>
                                          <p:attrName>ppt_y</p:attrName>
                                        </p:attrNameLst>
                                      </p:cBhvr>
                                      <p:tavLst>
                                        <p:tav tm="0">
                                          <p:val>
                                            <p:strVal val="#ppt_y-.1"/>
                                          </p:val>
                                        </p:tav>
                                        <p:tav tm="100000">
                                          <p:val>
                                            <p:strVal val="#ppt_y"/>
                                          </p:val>
                                        </p:tav>
                                      </p:tavLst>
                                    </p:anim>
                                  </p:childTnLst>
                                </p:cTn>
                              </p:par>
                            </p:childTnLst>
                          </p:cTn>
                        </p:par>
                        <p:par>
                          <p:cTn id="79" fill="hold">
                            <p:stCondLst>
                              <p:cond delay="9000"/>
                            </p:stCondLst>
                            <p:childTnLst>
                              <p:par>
                                <p:cTn id="80" presetID="22" presetClass="entr" presetSubtype="1"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wipe(up)">
                                      <p:cBhvr>
                                        <p:cTn id="82" dur="500"/>
                                        <p:tgtEl>
                                          <p:spTgt spid="23"/>
                                        </p:tgtEl>
                                      </p:cBhvr>
                                    </p:animEffect>
                                  </p:childTnLst>
                                </p:cTn>
                              </p:par>
                            </p:childTnLst>
                          </p:cTn>
                        </p:par>
                        <p:par>
                          <p:cTn id="83" fill="hold">
                            <p:stCondLst>
                              <p:cond delay="9500"/>
                            </p:stCondLst>
                            <p:childTnLst>
                              <p:par>
                                <p:cTn id="84" presetID="2" presetClass="entr" presetSubtype="1" fill="hold"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additive="base">
                                        <p:cTn id="86" dur="500" fill="hold"/>
                                        <p:tgtEl>
                                          <p:spTgt spid="24"/>
                                        </p:tgtEl>
                                        <p:attrNameLst>
                                          <p:attrName>ppt_x</p:attrName>
                                        </p:attrNameLst>
                                      </p:cBhvr>
                                      <p:tavLst>
                                        <p:tav tm="0">
                                          <p:val>
                                            <p:strVal val="#ppt_x"/>
                                          </p:val>
                                        </p:tav>
                                        <p:tav tm="100000">
                                          <p:val>
                                            <p:strVal val="#ppt_x"/>
                                          </p:val>
                                        </p:tav>
                                      </p:tavLst>
                                    </p:anim>
                                    <p:anim calcmode="lin" valueType="num">
                                      <p:cBhvr additive="base">
                                        <p:cTn id="87" dur="500" fill="hold"/>
                                        <p:tgtEl>
                                          <p:spTgt spid="24"/>
                                        </p:tgtEl>
                                        <p:attrNameLst>
                                          <p:attrName>ppt_y</p:attrName>
                                        </p:attrNameLst>
                                      </p:cBhvr>
                                      <p:tavLst>
                                        <p:tav tm="0">
                                          <p:val>
                                            <p:strVal val="0-#ppt_h/2"/>
                                          </p:val>
                                        </p:tav>
                                        <p:tav tm="100000">
                                          <p:val>
                                            <p:strVal val="#ppt_y"/>
                                          </p:val>
                                        </p:tav>
                                      </p:tavLst>
                                    </p:anim>
                                  </p:childTnLst>
                                </p:cTn>
                              </p:par>
                            </p:childTnLst>
                          </p:cTn>
                        </p:par>
                        <p:par>
                          <p:cTn id="88" fill="hold">
                            <p:stCondLst>
                              <p:cond delay="10000"/>
                            </p:stCondLst>
                            <p:childTnLst>
                              <p:par>
                                <p:cTn id="89" presetID="53" presetClass="entr" presetSubtype="16" fill="hold" nodeType="afterEffect">
                                  <p:stCondLst>
                                    <p:cond delay="0"/>
                                  </p:stCondLst>
                                  <p:childTnLst>
                                    <p:set>
                                      <p:cBhvr>
                                        <p:cTn id="90" dur="1" fill="hold">
                                          <p:stCondLst>
                                            <p:cond delay="0"/>
                                          </p:stCondLst>
                                        </p:cTn>
                                        <p:tgtEl>
                                          <p:spTgt spid="31"/>
                                        </p:tgtEl>
                                        <p:attrNameLst>
                                          <p:attrName>style.visibility</p:attrName>
                                        </p:attrNameLst>
                                      </p:cBhvr>
                                      <p:to>
                                        <p:strVal val="visible"/>
                                      </p:to>
                                    </p:set>
                                    <p:anim calcmode="lin" valueType="num">
                                      <p:cBhvr>
                                        <p:cTn id="91" dur="500" fill="hold"/>
                                        <p:tgtEl>
                                          <p:spTgt spid="31"/>
                                        </p:tgtEl>
                                        <p:attrNameLst>
                                          <p:attrName>ppt_w</p:attrName>
                                        </p:attrNameLst>
                                      </p:cBhvr>
                                      <p:tavLst>
                                        <p:tav tm="0">
                                          <p:val>
                                            <p:fltVal val="0"/>
                                          </p:val>
                                        </p:tav>
                                        <p:tav tm="100000">
                                          <p:val>
                                            <p:strVal val="#ppt_w"/>
                                          </p:val>
                                        </p:tav>
                                      </p:tavLst>
                                    </p:anim>
                                    <p:anim calcmode="lin" valueType="num">
                                      <p:cBhvr>
                                        <p:cTn id="92" dur="500" fill="hold"/>
                                        <p:tgtEl>
                                          <p:spTgt spid="31"/>
                                        </p:tgtEl>
                                        <p:attrNameLst>
                                          <p:attrName>ppt_h</p:attrName>
                                        </p:attrNameLst>
                                      </p:cBhvr>
                                      <p:tavLst>
                                        <p:tav tm="0">
                                          <p:val>
                                            <p:fltVal val="0"/>
                                          </p:val>
                                        </p:tav>
                                        <p:tav tm="100000">
                                          <p:val>
                                            <p:strVal val="#ppt_h"/>
                                          </p:val>
                                        </p:tav>
                                      </p:tavLst>
                                    </p:anim>
                                    <p:animEffect transition="in" filter="fade">
                                      <p:cBhvr>
                                        <p:cTn id="93" dur="500"/>
                                        <p:tgtEl>
                                          <p:spTgt spid="31"/>
                                        </p:tgtEl>
                                      </p:cBhvr>
                                    </p:animEffect>
                                  </p:childTnLst>
                                </p:cTn>
                              </p:par>
                            </p:childTnLst>
                          </p:cTn>
                        </p:par>
                        <p:par>
                          <p:cTn id="94" fill="hold">
                            <p:stCondLst>
                              <p:cond delay="10500"/>
                            </p:stCondLst>
                            <p:childTnLst>
                              <p:par>
                                <p:cTn id="95" presetID="22" presetClass="entr" presetSubtype="1" fill="hold" grpId="0" nodeType="afterEffect">
                                  <p:stCondLst>
                                    <p:cond delay="0"/>
                                  </p:stCondLst>
                                  <p:childTnLst>
                                    <p:set>
                                      <p:cBhvr>
                                        <p:cTn id="96" dur="1" fill="hold">
                                          <p:stCondLst>
                                            <p:cond delay="0"/>
                                          </p:stCondLst>
                                        </p:cTn>
                                        <p:tgtEl>
                                          <p:spTgt spid="45"/>
                                        </p:tgtEl>
                                        <p:attrNameLst>
                                          <p:attrName>style.visibility</p:attrName>
                                        </p:attrNameLst>
                                      </p:cBhvr>
                                      <p:to>
                                        <p:strVal val="visible"/>
                                      </p:to>
                                    </p:set>
                                    <p:animEffect transition="in" filter="wipe(up)">
                                      <p:cBhvr>
                                        <p:cTn id="97" dur="500"/>
                                        <p:tgtEl>
                                          <p:spTgt spid="45"/>
                                        </p:tgtEl>
                                      </p:cBhvr>
                                    </p:animEffect>
                                  </p:childTnLst>
                                </p:cTn>
                              </p:par>
                            </p:childTnLst>
                          </p:cTn>
                        </p:par>
                        <p:par>
                          <p:cTn id="98" fill="hold">
                            <p:stCondLst>
                              <p:cond delay="11000"/>
                            </p:stCondLst>
                            <p:childTnLst>
                              <p:par>
                                <p:cTn id="99" presetID="47" presetClass="entr" presetSubtype="0" fill="hold" grpId="0" nodeType="afterEffect">
                                  <p:stCondLst>
                                    <p:cond delay="0"/>
                                  </p:stCondLst>
                                  <p:childTnLst>
                                    <p:set>
                                      <p:cBhvr>
                                        <p:cTn id="100" dur="1" fill="hold">
                                          <p:stCondLst>
                                            <p:cond delay="0"/>
                                          </p:stCondLst>
                                        </p:cTn>
                                        <p:tgtEl>
                                          <p:spTgt spid="27"/>
                                        </p:tgtEl>
                                        <p:attrNameLst>
                                          <p:attrName>style.visibility</p:attrName>
                                        </p:attrNameLst>
                                      </p:cBhvr>
                                      <p:to>
                                        <p:strVal val="visible"/>
                                      </p:to>
                                    </p:set>
                                    <p:animEffect transition="in" filter="fade">
                                      <p:cBhvr>
                                        <p:cTn id="101" dur="1000"/>
                                        <p:tgtEl>
                                          <p:spTgt spid="27"/>
                                        </p:tgtEl>
                                      </p:cBhvr>
                                    </p:animEffect>
                                    <p:anim calcmode="lin" valueType="num">
                                      <p:cBhvr>
                                        <p:cTn id="102" dur="1000" fill="hold"/>
                                        <p:tgtEl>
                                          <p:spTgt spid="27"/>
                                        </p:tgtEl>
                                        <p:attrNameLst>
                                          <p:attrName>ppt_x</p:attrName>
                                        </p:attrNameLst>
                                      </p:cBhvr>
                                      <p:tavLst>
                                        <p:tav tm="0">
                                          <p:val>
                                            <p:strVal val="#ppt_x"/>
                                          </p:val>
                                        </p:tav>
                                        <p:tav tm="100000">
                                          <p:val>
                                            <p:strVal val="#ppt_x"/>
                                          </p:val>
                                        </p:tav>
                                      </p:tavLst>
                                    </p:anim>
                                    <p:anim calcmode="lin" valueType="num">
                                      <p:cBhvr>
                                        <p:cTn id="103" dur="1000" fill="hold"/>
                                        <p:tgtEl>
                                          <p:spTgt spid="27"/>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22" presetClass="entr" presetSubtype="1" fill="hold" grpId="0" nodeType="after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wipe(up)">
                                      <p:cBhvr>
                                        <p:cTn id="10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nimBg="1"/>
      <p:bldP spid="13" grpId="0"/>
      <p:bldP spid="17" grpId="0" animBg="1"/>
      <p:bldP spid="18" grpId="0"/>
      <p:bldP spid="22" grpId="0" animBg="1"/>
      <p:bldP spid="23" grpId="0"/>
      <p:bldP spid="27" grpId="0" animBg="1"/>
      <p:bldP spid="28" grpId="0"/>
      <p:bldP spid="29" grpId="0" animBg="1"/>
      <p:bldP spid="30" grpId="0" animBg="1"/>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1679</TotalTime>
  <Words>1294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373</cp:revision>
  <dcterms:created xsi:type="dcterms:W3CDTF">2016-09-28T22:08:47Z</dcterms:created>
  <dcterms:modified xsi:type="dcterms:W3CDTF">2018-12-13T19:00:43Z</dcterms:modified>
</cp:coreProperties>
</file>