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45454"/>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114" y="33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12/13/2018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80361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12/13/2018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a:p>
            <a:pPr algn="ctr"/>
            <a:r>
              <a:rPr lang="en-US" dirty="0">
                <a:solidFill>
                  <a:srgbClr val="56595E"/>
                </a:solidFill>
                <a:latin typeface="Candara" panose="020E0502030303020204" pitchFamily="34" charset="0"/>
              </a:rPr>
              <a:t>Your Subtitle</a:t>
            </a:r>
          </a:p>
        </p:txBody>
      </p:sp>
      <p:sp>
        <p:nvSpPr>
          <p:cNvPr id="18" name="Oval 17"/>
          <p:cNvSpPr>
            <a:spLocks noChangeAspect="1"/>
          </p:cNvSpPr>
          <p:nvPr/>
        </p:nvSpPr>
        <p:spPr>
          <a:xfrm>
            <a:off x="4256485" y="3561713"/>
            <a:ext cx="640080" cy="640080"/>
          </a:xfrm>
          <a:prstGeom prst="ellipse">
            <a:avLst/>
          </a:prstGeom>
          <a:noFill/>
          <a:ln w="38100">
            <a:solidFill>
              <a:srgbClr val="239BD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6"/>
          <p:cNvSpPr/>
          <p:nvPr/>
        </p:nvSpPr>
        <p:spPr>
          <a:xfrm>
            <a:off x="4085156" y="1628437"/>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3582296" y="4417030"/>
            <a:ext cx="2062795" cy="1889748"/>
          </a:xfrm>
          <a:prstGeom prst="rect">
            <a:avLst/>
          </a:prstGeom>
          <a:noFill/>
        </p:spPr>
        <p:txBody>
          <a:bodyPr wrap="square" rtlCol="0">
            <a:spAutoFit/>
          </a:bodyPr>
          <a:lstStyle/>
          <a:p>
            <a:pPr algn="ctr" defTabSz="1219170">
              <a:spcBef>
                <a:spcPct val="20000"/>
              </a:spcBef>
              <a:defRPr/>
            </a:pPr>
            <a:r>
              <a:rPr lang="en-US" sz="1600" b="1" dirty="0">
                <a:solidFill>
                  <a:srgbClr val="239BD3"/>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23" name="Freeform 22"/>
          <p:cNvSpPr/>
          <p:nvPr/>
        </p:nvSpPr>
        <p:spPr>
          <a:xfrm>
            <a:off x="6466225" y="1618235"/>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5963365" y="4406828"/>
            <a:ext cx="2062795" cy="1889748"/>
          </a:xfrm>
          <a:prstGeom prst="rect">
            <a:avLst/>
          </a:prstGeom>
          <a:noFill/>
        </p:spPr>
        <p:txBody>
          <a:bodyPr wrap="square" rtlCol="0">
            <a:spAutoFit/>
          </a:bodyPr>
          <a:lstStyle/>
          <a:p>
            <a:pPr algn="ctr" defTabSz="1219170">
              <a:spcBef>
                <a:spcPct val="20000"/>
              </a:spcBef>
              <a:defRPr/>
            </a:pPr>
            <a:r>
              <a:rPr lang="en-US" sz="1600" b="1" dirty="0">
                <a:solidFill>
                  <a:srgbClr val="157EBF"/>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27" name="Freeform 26"/>
          <p:cNvSpPr/>
          <p:nvPr/>
        </p:nvSpPr>
        <p:spPr>
          <a:xfrm>
            <a:off x="8806969" y="1618235"/>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Box 28"/>
          <p:cNvSpPr txBox="1"/>
          <p:nvPr/>
        </p:nvSpPr>
        <p:spPr>
          <a:xfrm>
            <a:off x="8304109" y="4406828"/>
            <a:ext cx="2062795" cy="1889748"/>
          </a:xfrm>
          <a:prstGeom prst="rect">
            <a:avLst/>
          </a:prstGeom>
          <a:noFill/>
        </p:spPr>
        <p:txBody>
          <a:bodyPr wrap="square" rtlCol="0">
            <a:spAutoFit/>
          </a:bodyPr>
          <a:lstStyle/>
          <a:p>
            <a:pPr algn="ctr" defTabSz="1219170">
              <a:spcBef>
                <a:spcPct val="20000"/>
              </a:spcBef>
              <a:defRPr/>
            </a:pPr>
            <a:r>
              <a:rPr lang="en-US" sz="1600" b="1" dirty="0">
                <a:solidFill>
                  <a:srgbClr val="0967B9"/>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31" name="Freeform 30"/>
          <p:cNvSpPr/>
          <p:nvPr/>
        </p:nvSpPr>
        <p:spPr>
          <a:xfrm>
            <a:off x="1742738" y="1644359"/>
            <a:ext cx="2103120" cy="4840117"/>
          </a:xfrm>
          <a:custGeom>
            <a:avLst/>
            <a:gdLst>
              <a:gd name="connsiteX0" fmla="*/ 1053795 w 2103120"/>
              <a:gd name="connsiteY0" fmla="*/ 0 h 4840117"/>
              <a:gd name="connsiteX1" fmla="*/ 2103120 w 2103120"/>
              <a:gd name="connsiteY1" fmla="*/ 1473850 h 4840117"/>
              <a:gd name="connsiteX2" fmla="*/ 1660470 w 2103120"/>
              <a:gd name="connsiteY2" fmla="*/ 1471802 h 4840117"/>
              <a:gd name="connsiteX3" fmla="*/ 1660470 w 2103120"/>
              <a:gd name="connsiteY3" fmla="*/ 1914037 h 4840117"/>
              <a:gd name="connsiteX4" fmla="*/ 1660470 w 2103120"/>
              <a:gd name="connsiteY4" fmla="*/ 2166324 h 4840117"/>
              <a:gd name="connsiteX5" fmla="*/ 1660470 w 2103120"/>
              <a:gd name="connsiteY5" fmla="*/ 4840117 h 4840117"/>
              <a:gd name="connsiteX6" fmla="*/ 1578174 w 2103120"/>
              <a:gd name="connsiteY6" fmla="*/ 4840117 h 4840117"/>
              <a:gd name="connsiteX7" fmla="*/ 1578174 w 2103120"/>
              <a:gd name="connsiteY7" fmla="*/ 2166324 h 4840117"/>
              <a:gd name="connsiteX8" fmla="*/ 1578174 w 2103120"/>
              <a:gd name="connsiteY8" fmla="*/ 1923267 h 4840117"/>
              <a:gd name="connsiteX9" fmla="*/ 1577981 w 2103120"/>
              <a:gd name="connsiteY9" fmla="*/ 1923267 h 4840117"/>
              <a:gd name="connsiteX10" fmla="*/ 1578174 w 2103120"/>
              <a:gd name="connsiteY10" fmla="*/ 1851870 h 4840117"/>
              <a:gd name="connsiteX11" fmla="*/ 1578174 w 2103120"/>
              <a:gd name="connsiteY11" fmla="*/ 1434804 h 4840117"/>
              <a:gd name="connsiteX12" fmla="*/ 1579299 w 2103120"/>
              <a:gd name="connsiteY12" fmla="*/ 1434804 h 4840117"/>
              <a:gd name="connsiteX13" fmla="*/ 1579373 w 2103120"/>
              <a:gd name="connsiteY13" fmla="*/ 1407120 h 4840117"/>
              <a:gd name="connsiteX14" fmla="*/ 1966151 w 2103120"/>
              <a:gd name="connsiteY14" fmla="*/ 1408909 h 4840117"/>
              <a:gd name="connsiteX15" fmla="*/ 1053503 w 2103120"/>
              <a:gd name="connsiteY15" fmla="*/ 127032 h 4840117"/>
              <a:gd name="connsiteX16" fmla="*/ 972457 w 2103120"/>
              <a:gd name="connsiteY16" fmla="*/ 226950 h 4840117"/>
              <a:gd name="connsiteX17" fmla="*/ 136968 w 2103120"/>
              <a:gd name="connsiteY17" fmla="*/ 1400452 h 4840117"/>
              <a:gd name="connsiteX18" fmla="*/ 534686 w 2103120"/>
              <a:gd name="connsiteY18" fmla="*/ 1402292 h 4840117"/>
              <a:gd name="connsiteX19" fmla="*/ 527744 w 2103120"/>
              <a:gd name="connsiteY19" fmla="*/ 1923267 h 4840117"/>
              <a:gd name="connsiteX20" fmla="*/ 451190 w 2103120"/>
              <a:gd name="connsiteY20" fmla="*/ 1923267 h 4840117"/>
              <a:gd name="connsiteX21" fmla="*/ 457281 w 2103120"/>
              <a:gd name="connsiteY21" fmla="*/ 1466242 h 4840117"/>
              <a:gd name="connsiteX22" fmla="*/ 0 w 2103120"/>
              <a:gd name="connsiteY22" fmla="*/ 1464127 h 4840117"/>
              <a:gd name="connsiteX23" fmla="*/ 960612 w 2103120"/>
              <a:gd name="connsiteY23" fmla="*/ 114882 h 4840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103120" h="4840117">
                <a:moveTo>
                  <a:pt x="1053795" y="0"/>
                </a:moveTo>
                <a:lnTo>
                  <a:pt x="2103120" y="1473850"/>
                </a:lnTo>
                <a:lnTo>
                  <a:pt x="1660470" y="1471802"/>
                </a:lnTo>
                <a:lnTo>
                  <a:pt x="1660470" y="1914037"/>
                </a:lnTo>
                <a:lnTo>
                  <a:pt x="1660470" y="2166324"/>
                </a:lnTo>
                <a:lnTo>
                  <a:pt x="1660470" y="4840117"/>
                </a:lnTo>
                <a:lnTo>
                  <a:pt x="1578174" y="4840117"/>
                </a:lnTo>
                <a:lnTo>
                  <a:pt x="1578174" y="2166324"/>
                </a:lnTo>
                <a:lnTo>
                  <a:pt x="1578174" y="1923267"/>
                </a:lnTo>
                <a:lnTo>
                  <a:pt x="1577981" y="1923267"/>
                </a:lnTo>
                <a:lnTo>
                  <a:pt x="1578174" y="1851870"/>
                </a:lnTo>
                <a:lnTo>
                  <a:pt x="1578174" y="1434804"/>
                </a:lnTo>
                <a:lnTo>
                  <a:pt x="1579299" y="1434804"/>
                </a:lnTo>
                <a:lnTo>
                  <a:pt x="1579373" y="1407120"/>
                </a:lnTo>
                <a:lnTo>
                  <a:pt x="1966151" y="1408909"/>
                </a:lnTo>
                <a:lnTo>
                  <a:pt x="1053503" y="127032"/>
                </a:lnTo>
                <a:lnTo>
                  <a:pt x="972457" y="226950"/>
                </a:lnTo>
                <a:lnTo>
                  <a:pt x="136968" y="1400452"/>
                </a:lnTo>
                <a:lnTo>
                  <a:pt x="534686" y="1402292"/>
                </a:lnTo>
                <a:lnTo>
                  <a:pt x="527744" y="1923267"/>
                </a:lnTo>
                <a:lnTo>
                  <a:pt x="451190" y="1923267"/>
                </a:lnTo>
                <a:lnTo>
                  <a:pt x="457281" y="1466242"/>
                </a:lnTo>
                <a:lnTo>
                  <a:pt x="0" y="1464127"/>
                </a:lnTo>
                <a:lnTo>
                  <a:pt x="960612" y="114882"/>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110"/>
          <p:cNvSpPr>
            <a:spLocks noChangeAspect="1" noEditPoints="1"/>
          </p:cNvSpPr>
          <p:nvPr/>
        </p:nvSpPr>
        <p:spPr bwMode="auto">
          <a:xfrm>
            <a:off x="2031935" y="3754444"/>
            <a:ext cx="413947" cy="283464"/>
          </a:xfrm>
          <a:custGeom>
            <a:avLst/>
            <a:gdLst/>
            <a:ahLst/>
            <a:cxnLst>
              <a:cxn ang="0">
                <a:pos x="286" y="182"/>
              </a:cxn>
              <a:cxn ang="0">
                <a:pos x="276" y="47"/>
              </a:cxn>
              <a:cxn ang="0">
                <a:pos x="216" y="179"/>
              </a:cxn>
              <a:cxn ang="0">
                <a:pos x="208" y="185"/>
              </a:cxn>
              <a:cxn ang="0">
                <a:pos x="209" y="11"/>
              </a:cxn>
              <a:cxn ang="0">
                <a:pos x="105" y="0"/>
              </a:cxn>
              <a:cxn ang="0">
                <a:pos x="94" y="182"/>
              </a:cxn>
              <a:cxn ang="0">
                <a:pos x="88" y="185"/>
              </a:cxn>
              <a:cxn ang="0">
                <a:pos x="87" y="47"/>
              </a:cxn>
              <a:cxn ang="0">
                <a:pos x="18" y="57"/>
              </a:cxn>
              <a:cxn ang="0">
                <a:pos x="19" y="185"/>
              </a:cxn>
              <a:cxn ang="0">
                <a:pos x="0" y="207"/>
              </a:cxn>
              <a:cxn ang="0">
                <a:pos x="303" y="185"/>
              </a:cxn>
              <a:cxn ang="0">
                <a:pos x="50" y="142"/>
              </a:cxn>
              <a:cxn ang="0">
                <a:pos x="35" y="126"/>
              </a:cxn>
              <a:cxn ang="0">
                <a:pos x="50" y="142"/>
              </a:cxn>
              <a:cxn ang="0">
                <a:pos x="35" y="115"/>
              </a:cxn>
              <a:cxn ang="0">
                <a:pos x="50" y="99"/>
              </a:cxn>
              <a:cxn ang="0">
                <a:pos x="50" y="89"/>
              </a:cxn>
              <a:cxn ang="0">
                <a:pos x="35" y="73"/>
              </a:cxn>
              <a:cxn ang="0">
                <a:pos x="50" y="89"/>
              </a:cxn>
              <a:cxn ang="0">
                <a:pos x="59" y="142"/>
              </a:cxn>
              <a:cxn ang="0">
                <a:pos x="74" y="126"/>
              </a:cxn>
              <a:cxn ang="0">
                <a:pos x="74" y="115"/>
              </a:cxn>
              <a:cxn ang="0">
                <a:pos x="59" y="99"/>
              </a:cxn>
              <a:cxn ang="0">
                <a:pos x="74" y="115"/>
              </a:cxn>
              <a:cxn ang="0">
                <a:pos x="59" y="89"/>
              </a:cxn>
              <a:cxn ang="0">
                <a:pos x="74" y="73"/>
              </a:cxn>
              <a:cxn ang="0">
                <a:pos x="175" y="184"/>
              </a:cxn>
              <a:cxn ang="0">
                <a:pos x="130" y="128"/>
              </a:cxn>
              <a:cxn ang="0">
                <a:pos x="175" y="184"/>
              </a:cxn>
              <a:cxn ang="0">
                <a:pos x="114" y="43"/>
              </a:cxn>
              <a:cxn ang="0">
                <a:pos x="189" y="43"/>
              </a:cxn>
              <a:cxn ang="0">
                <a:pos x="249" y="142"/>
              </a:cxn>
              <a:cxn ang="0">
                <a:pos x="233" y="126"/>
              </a:cxn>
              <a:cxn ang="0">
                <a:pos x="249" y="142"/>
              </a:cxn>
              <a:cxn ang="0">
                <a:pos x="233" y="115"/>
              </a:cxn>
              <a:cxn ang="0">
                <a:pos x="249" y="99"/>
              </a:cxn>
              <a:cxn ang="0">
                <a:pos x="249" y="89"/>
              </a:cxn>
              <a:cxn ang="0">
                <a:pos x="233" y="73"/>
              </a:cxn>
              <a:cxn ang="0">
                <a:pos x="249" y="89"/>
              </a:cxn>
              <a:cxn ang="0">
                <a:pos x="257" y="142"/>
              </a:cxn>
              <a:cxn ang="0">
                <a:pos x="272" y="126"/>
              </a:cxn>
              <a:cxn ang="0">
                <a:pos x="272" y="115"/>
              </a:cxn>
              <a:cxn ang="0">
                <a:pos x="257" y="99"/>
              </a:cxn>
              <a:cxn ang="0">
                <a:pos x="272" y="115"/>
              </a:cxn>
              <a:cxn ang="0">
                <a:pos x="257" y="89"/>
              </a:cxn>
              <a:cxn ang="0">
                <a:pos x="272" y="73"/>
              </a:cxn>
              <a:cxn ang="0">
                <a:pos x="161" y="33"/>
              </a:cxn>
              <a:cxn ang="0">
                <a:pos x="175" y="52"/>
              </a:cxn>
              <a:cxn ang="0">
                <a:pos x="161" y="66"/>
              </a:cxn>
              <a:cxn ang="0">
                <a:pos x="142" y="52"/>
              </a:cxn>
              <a:cxn ang="0">
                <a:pos x="128" y="33"/>
              </a:cxn>
              <a:cxn ang="0">
                <a:pos x="142" y="19"/>
              </a:cxn>
              <a:cxn ang="0">
                <a:pos x="161" y="33"/>
              </a:cxn>
              <a:cxn ang="0">
                <a:pos x="161" y="33"/>
              </a:cxn>
            </a:cxnLst>
            <a:rect l="0" t="0" r="r" b="b"/>
            <a:pathLst>
              <a:path w="303" h="207">
                <a:moveTo>
                  <a:pt x="286" y="185"/>
                </a:moveTo>
                <a:cubicBezTo>
                  <a:pt x="286" y="184"/>
                  <a:pt x="286" y="183"/>
                  <a:pt x="286" y="182"/>
                </a:cubicBezTo>
                <a:cubicBezTo>
                  <a:pt x="286" y="57"/>
                  <a:pt x="286" y="57"/>
                  <a:pt x="286" y="57"/>
                </a:cubicBezTo>
                <a:cubicBezTo>
                  <a:pt x="286" y="51"/>
                  <a:pt x="282" y="47"/>
                  <a:pt x="276" y="47"/>
                </a:cubicBezTo>
                <a:cubicBezTo>
                  <a:pt x="216" y="47"/>
                  <a:pt x="216" y="47"/>
                  <a:pt x="216" y="47"/>
                </a:cubicBezTo>
                <a:cubicBezTo>
                  <a:pt x="216" y="179"/>
                  <a:pt x="216" y="179"/>
                  <a:pt x="216" y="179"/>
                </a:cubicBezTo>
                <a:cubicBezTo>
                  <a:pt x="216" y="181"/>
                  <a:pt x="216" y="183"/>
                  <a:pt x="215" y="185"/>
                </a:cubicBezTo>
                <a:cubicBezTo>
                  <a:pt x="208" y="185"/>
                  <a:pt x="208" y="185"/>
                  <a:pt x="208" y="185"/>
                </a:cubicBezTo>
                <a:cubicBezTo>
                  <a:pt x="209" y="184"/>
                  <a:pt x="209" y="183"/>
                  <a:pt x="209" y="182"/>
                </a:cubicBezTo>
                <a:cubicBezTo>
                  <a:pt x="209" y="11"/>
                  <a:pt x="209" y="11"/>
                  <a:pt x="209" y="11"/>
                </a:cubicBezTo>
                <a:cubicBezTo>
                  <a:pt x="209" y="5"/>
                  <a:pt x="204" y="0"/>
                  <a:pt x="198" y="0"/>
                </a:cubicBezTo>
                <a:cubicBezTo>
                  <a:pt x="105" y="0"/>
                  <a:pt x="105" y="0"/>
                  <a:pt x="105" y="0"/>
                </a:cubicBezTo>
                <a:cubicBezTo>
                  <a:pt x="99" y="0"/>
                  <a:pt x="94" y="5"/>
                  <a:pt x="94" y="11"/>
                </a:cubicBezTo>
                <a:cubicBezTo>
                  <a:pt x="94" y="182"/>
                  <a:pt x="94" y="182"/>
                  <a:pt x="94" y="182"/>
                </a:cubicBezTo>
                <a:cubicBezTo>
                  <a:pt x="94" y="183"/>
                  <a:pt x="94" y="184"/>
                  <a:pt x="95" y="185"/>
                </a:cubicBezTo>
                <a:cubicBezTo>
                  <a:pt x="88" y="185"/>
                  <a:pt x="88" y="185"/>
                  <a:pt x="88" y="185"/>
                </a:cubicBezTo>
                <a:cubicBezTo>
                  <a:pt x="87" y="183"/>
                  <a:pt x="87" y="181"/>
                  <a:pt x="87" y="179"/>
                </a:cubicBezTo>
                <a:cubicBezTo>
                  <a:pt x="87" y="47"/>
                  <a:pt x="87" y="47"/>
                  <a:pt x="87" y="47"/>
                </a:cubicBezTo>
                <a:cubicBezTo>
                  <a:pt x="29" y="47"/>
                  <a:pt x="29" y="47"/>
                  <a:pt x="29" y="47"/>
                </a:cubicBezTo>
                <a:cubicBezTo>
                  <a:pt x="23" y="47"/>
                  <a:pt x="18" y="51"/>
                  <a:pt x="18" y="57"/>
                </a:cubicBezTo>
                <a:cubicBezTo>
                  <a:pt x="18" y="182"/>
                  <a:pt x="18" y="182"/>
                  <a:pt x="18" y="182"/>
                </a:cubicBezTo>
                <a:cubicBezTo>
                  <a:pt x="18" y="183"/>
                  <a:pt x="18" y="184"/>
                  <a:pt x="19" y="185"/>
                </a:cubicBezTo>
                <a:cubicBezTo>
                  <a:pt x="0" y="185"/>
                  <a:pt x="0" y="185"/>
                  <a:pt x="0" y="185"/>
                </a:cubicBezTo>
                <a:cubicBezTo>
                  <a:pt x="0" y="207"/>
                  <a:pt x="0" y="207"/>
                  <a:pt x="0" y="207"/>
                </a:cubicBezTo>
                <a:cubicBezTo>
                  <a:pt x="303" y="207"/>
                  <a:pt x="303" y="207"/>
                  <a:pt x="303" y="207"/>
                </a:cubicBezTo>
                <a:cubicBezTo>
                  <a:pt x="303" y="185"/>
                  <a:pt x="303" y="185"/>
                  <a:pt x="303" y="185"/>
                </a:cubicBezTo>
                <a:lnTo>
                  <a:pt x="286" y="185"/>
                </a:lnTo>
                <a:close/>
                <a:moveTo>
                  <a:pt x="50" y="142"/>
                </a:moveTo>
                <a:cubicBezTo>
                  <a:pt x="35" y="142"/>
                  <a:pt x="35" y="142"/>
                  <a:pt x="35" y="142"/>
                </a:cubicBezTo>
                <a:cubicBezTo>
                  <a:pt x="35" y="126"/>
                  <a:pt x="35" y="126"/>
                  <a:pt x="35" y="126"/>
                </a:cubicBezTo>
                <a:cubicBezTo>
                  <a:pt x="50" y="126"/>
                  <a:pt x="50" y="126"/>
                  <a:pt x="50" y="126"/>
                </a:cubicBezTo>
                <a:lnTo>
                  <a:pt x="50" y="142"/>
                </a:lnTo>
                <a:close/>
                <a:moveTo>
                  <a:pt x="50" y="115"/>
                </a:moveTo>
                <a:cubicBezTo>
                  <a:pt x="35" y="115"/>
                  <a:pt x="35" y="115"/>
                  <a:pt x="35" y="115"/>
                </a:cubicBezTo>
                <a:cubicBezTo>
                  <a:pt x="35" y="99"/>
                  <a:pt x="35" y="99"/>
                  <a:pt x="35" y="99"/>
                </a:cubicBezTo>
                <a:cubicBezTo>
                  <a:pt x="50" y="99"/>
                  <a:pt x="50" y="99"/>
                  <a:pt x="50" y="99"/>
                </a:cubicBezTo>
                <a:lnTo>
                  <a:pt x="50" y="115"/>
                </a:lnTo>
                <a:close/>
                <a:moveTo>
                  <a:pt x="50" y="89"/>
                </a:moveTo>
                <a:cubicBezTo>
                  <a:pt x="35" y="89"/>
                  <a:pt x="35" y="89"/>
                  <a:pt x="35" y="89"/>
                </a:cubicBezTo>
                <a:cubicBezTo>
                  <a:pt x="35" y="73"/>
                  <a:pt x="35" y="73"/>
                  <a:pt x="35" y="73"/>
                </a:cubicBezTo>
                <a:cubicBezTo>
                  <a:pt x="50" y="73"/>
                  <a:pt x="50" y="73"/>
                  <a:pt x="50" y="73"/>
                </a:cubicBezTo>
                <a:lnTo>
                  <a:pt x="50" y="89"/>
                </a:lnTo>
                <a:close/>
                <a:moveTo>
                  <a:pt x="74" y="142"/>
                </a:moveTo>
                <a:cubicBezTo>
                  <a:pt x="59" y="142"/>
                  <a:pt x="59" y="142"/>
                  <a:pt x="59" y="142"/>
                </a:cubicBezTo>
                <a:cubicBezTo>
                  <a:pt x="59" y="126"/>
                  <a:pt x="59" y="126"/>
                  <a:pt x="59" y="126"/>
                </a:cubicBezTo>
                <a:cubicBezTo>
                  <a:pt x="74" y="126"/>
                  <a:pt x="74" y="126"/>
                  <a:pt x="74" y="126"/>
                </a:cubicBezTo>
                <a:lnTo>
                  <a:pt x="74" y="142"/>
                </a:lnTo>
                <a:close/>
                <a:moveTo>
                  <a:pt x="74" y="115"/>
                </a:moveTo>
                <a:cubicBezTo>
                  <a:pt x="59" y="115"/>
                  <a:pt x="59" y="115"/>
                  <a:pt x="59" y="115"/>
                </a:cubicBezTo>
                <a:cubicBezTo>
                  <a:pt x="59" y="99"/>
                  <a:pt x="59" y="99"/>
                  <a:pt x="59" y="99"/>
                </a:cubicBezTo>
                <a:cubicBezTo>
                  <a:pt x="74" y="99"/>
                  <a:pt x="74" y="99"/>
                  <a:pt x="74" y="99"/>
                </a:cubicBezTo>
                <a:lnTo>
                  <a:pt x="74" y="115"/>
                </a:lnTo>
                <a:close/>
                <a:moveTo>
                  <a:pt x="74" y="89"/>
                </a:moveTo>
                <a:cubicBezTo>
                  <a:pt x="59" y="89"/>
                  <a:pt x="59" y="89"/>
                  <a:pt x="59" y="89"/>
                </a:cubicBezTo>
                <a:cubicBezTo>
                  <a:pt x="59" y="73"/>
                  <a:pt x="59" y="73"/>
                  <a:pt x="59" y="73"/>
                </a:cubicBezTo>
                <a:cubicBezTo>
                  <a:pt x="74" y="73"/>
                  <a:pt x="74" y="73"/>
                  <a:pt x="74" y="73"/>
                </a:cubicBezTo>
                <a:lnTo>
                  <a:pt x="74" y="89"/>
                </a:lnTo>
                <a:close/>
                <a:moveTo>
                  <a:pt x="175" y="184"/>
                </a:moveTo>
                <a:cubicBezTo>
                  <a:pt x="130" y="184"/>
                  <a:pt x="130" y="184"/>
                  <a:pt x="130" y="184"/>
                </a:cubicBezTo>
                <a:cubicBezTo>
                  <a:pt x="130" y="128"/>
                  <a:pt x="130" y="128"/>
                  <a:pt x="130" y="128"/>
                </a:cubicBezTo>
                <a:cubicBezTo>
                  <a:pt x="175" y="128"/>
                  <a:pt x="175" y="128"/>
                  <a:pt x="175" y="128"/>
                </a:cubicBezTo>
                <a:lnTo>
                  <a:pt x="175" y="184"/>
                </a:lnTo>
                <a:close/>
                <a:moveTo>
                  <a:pt x="152" y="80"/>
                </a:moveTo>
                <a:cubicBezTo>
                  <a:pt x="131" y="80"/>
                  <a:pt x="114" y="63"/>
                  <a:pt x="114" y="43"/>
                </a:cubicBezTo>
                <a:cubicBezTo>
                  <a:pt x="114" y="22"/>
                  <a:pt x="131" y="5"/>
                  <a:pt x="152" y="5"/>
                </a:cubicBezTo>
                <a:cubicBezTo>
                  <a:pt x="172" y="5"/>
                  <a:pt x="189" y="22"/>
                  <a:pt x="189" y="43"/>
                </a:cubicBezTo>
                <a:cubicBezTo>
                  <a:pt x="189" y="63"/>
                  <a:pt x="172" y="80"/>
                  <a:pt x="152" y="80"/>
                </a:cubicBezTo>
                <a:close/>
                <a:moveTo>
                  <a:pt x="249" y="142"/>
                </a:moveTo>
                <a:cubicBezTo>
                  <a:pt x="233" y="142"/>
                  <a:pt x="233" y="142"/>
                  <a:pt x="233" y="142"/>
                </a:cubicBezTo>
                <a:cubicBezTo>
                  <a:pt x="233" y="126"/>
                  <a:pt x="233" y="126"/>
                  <a:pt x="233" y="126"/>
                </a:cubicBezTo>
                <a:cubicBezTo>
                  <a:pt x="249" y="126"/>
                  <a:pt x="249" y="126"/>
                  <a:pt x="249" y="126"/>
                </a:cubicBezTo>
                <a:lnTo>
                  <a:pt x="249" y="142"/>
                </a:lnTo>
                <a:close/>
                <a:moveTo>
                  <a:pt x="249" y="115"/>
                </a:moveTo>
                <a:cubicBezTo>
                  <a:pt x="233" y="115"/>
                  <a:pt x="233" y="115"/>
                  <a:pt x="233" y="115"/>
                </a:cubicBezTo>
                <a:cubicBezTo>
                  <a:pt x="233" y="99"/>
                  <a:pt x="233" y="99"/>
                  <a:pt x="233" y="99"/>
                </a:cubicBezTo>
                <a:cubicBezTo>
                  <a:pt x="249" y="99"/>
                  <a:pt x="249" y="99"/>
                  <a:pt x="249" y="99"/>
                </a:cubicBezTo>
                <a:lnTo>
                  <a:pt x="249" y="115"/>
                </a:lnTo>
                <a:close/>
                <a:moveTo>
                  <a:pt x="249" y="89"/>
                </a:moveTo>
                <a:cubicBezTo>
                  <a:pt x="233" y="89"/>
                  <a:pt x="233" y="89"/>
                  <a:pt x="233" y="89"/>
                </a:cubicBezTo>
                <a:cubicBezTo>
                  <a:pt x="233" y="73"/>
                  <a:pt x="233" y="73"/>
                  <a:pt x="233" y="73"/>
                </a:cubicBezTo>
                <a:cubicBezTo>
                  <a:pt x="249" y="73"/>
                  <a:pt x="249" y="73"/>
                  <a:pt x="249" y="73"/>
                </a:cubicBezTo>
                <a:lnTo>
                  <a:pt x="249" y="89"/>
                </a:lnTo>
                <a:close/>
                <a:moveTo>
                  <a:pt x="272" y="142"/>
                </a:moveTo>
                <a:cubicBezTo>
                  <a:pt x="257" y="142"/>
                  <a:pt x="257" y="142"/>
                  <a:pt x="257" y="142"/>
                </a:cubicBezTo>
                <a:cubicBezTo>
                  <a:pt x="257" y="126"/>
                  <a:pt x="257" y="126"/>
                  <a:pt x="257" y="126"/>
                </a:cubicBezTo>
                <a:cubicBezTo>
                  <a:pt x="272" y="126"/>
                  <a:pt x="272" y="126"/>
                  <a:pt x="272" y="126"/>
                </a:cubicBezTo>
                <a:lnTo>
                  <a:pt x="272" y="142"/>
                </a:lnTo>
                <a:close/>
                <a:moveTo>
                  <a:pt x="272" y="115"/>
                </a:moveTo>
                <a:cubicBezTo>
                  <a:pt x="257" y="115"/>
                  <a:pt x="257" y="115"/>
                  <a:pt x="257" y="115"/>
                </a:cubicBezTo>
                <a:cubicBezTo>
                  <a:pt x="257" y="99"/>
                  <a:pt x="257" y="99"/>
                  <a:pt x="257" y="99"/>
                </a:cubicBezTo>
                <a:cubicBezTo>
                  <a:pt x="272" y="99"/>
                  <a:pt x="272" y="99"/>
                  <a:pt x="272" y="99"/>
                </a:cubicBezTo>
                <a:lnTo>
                  <a:pt x="272" y="115"/>
                </a:lnTo>
                <a:close/>
                <a:moveTo>
                  <a:pt x="272" y="89"/>
                </a:moveTo>
                <a:cubicBezTo>
                  <a:pt x="257" y="89"/>
                  <a:pt x="257" y="89"/>
                  <a:pt x="257" y="89"/>
                </a:cubicBezTo>
                <a:cubicBezTo>
                  <a:pt x="257" y="73"/>
                  <a:pt x="257" y="73"/>
                  <a:pt x="257" y="73"/>
                </a:cubicBezTo>
                <a:cubicBezTo>
                  <a:pt x="272" y="73"/>
                  <a:pt x="272" y="73"/>
                  <a:pt x="272" y="73"/>
                </a:cubicBezTo>
                <a:lnTo>
                  <a:pt x="272" y="89"/>
                </a:lnTo>
                <a:close/>
                <a:moveTo>
                  <a:pt x="161" y="33"/>
                </a:moveTo>
                <a:cubicBezTo>
                  <a:pt x="175" y="33"/>
                  <a:pt x="175" y="33"/>
                  <a:pt x="175" y="33"/>
                </a:cubicBezTo>
                <a:cubicBezTo>
                  <a:pt x="175" y="52"/>
                  <a:pt x="175" y="52"/>
                  <a:pt x="175" y="52"/>
                </a:cubicBezTo>
                <a:cubicBezTo>
                  <a:pt x="161" y="52"/>
                  <a:pt x="161" y="52"/>
                  <a:pt x="161" y="52"/>
                </a:cubicBezTo>
                <a:cubicBezTo>
                  <a:pt x="161" y="66"/>
                  <a:pt x="161" y="66"/>
                  <a:pt x="161" y="66"/>
                </a:cubicBezTo>
                <a:cubicBezTo>
                  <a:pt x="142" y="66"/>
                  <a:pt x="142" y="66"/>
                  <a:pt x="142" y="66"/>
                </a:cubicBezTo>
                <a:cubicBezTo>
                  <a:pt x="142" y="52"/>
                  <a:pt x="142" y="52"/>
                  <a:pt x="142" y="52"/>
                </a:cubicBezTo>
                <a:cubicBezTo>
                  <a:pt x="128" y="52"/>
                  <a:pt x="128" y="52"/>
                  <a:pt x="128" y="52"/>
                </a:cubicBezTo>
                <a:cubicBezTo>
                  <a:pt x="128" y="33"/>
                  <a:pt x="128" y="33"/>
                  <a:pt x="128" y="33"/>
                </a:cubicBezTo>
                <a:cubicBezTo>
                  <a:pt x="142" y="33"/>
                  <a:pt x="142" y="33"/>
                  <a:pt x="142" y="33"/>
                </a:cubicBezTo>
                <a:cubicBezTo>
                  <a:pt x="142" y="19"/>
                  <a:pt x="142" y="19"/>
                  <a:pt x="142" y="19"/>
                </a:cubicBezTo>
                <a:cubicBezTo>
                  <a:pt x="161" y="19"/>
                  <a:pt x="161" y="19"/>
                  <a:pt x="161" y="19"/>
                </a:cubicBezTo>
                <a:lnTo>
                  <a:pt x="161" y="33"/>
                </a:lnTo>
                <a:close/>
                <a:moveTo>
                  <a:pt x="161" y="33"/>
                </a:moveTo>
                <a:cubicBezTo>
                  <a:pt x="161" y="33"/>
                  <a:pt x="161" y="33"/>
                  <a:pt x="161" y="33"/>
                </a:cubicBezTo>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33" name="TextBox 32"/>
          <p:cNvSpPr txBox="1"/>
          <p:nvPr/>
        </p:nvSpPr>
        <p:spPr>
          <a:xfrm>
            <a:off x="1239878" y="4432952"/>
            <a:ext cx="2062795" cy="1889748"/>
          </a:xfrm>
          <a:prstGeom prst="rect">
            <a:avLst/>
          </a:prstGeom>
          <a:noFill/>
        </p:spPr>
        <p:txBody>
          <a:bodyPr wrap="square" rtlCol="0">
            <a:spAutoFit/>
          </a:bodyPr>
          <a:lstStyle/>
          <a:p>
            <a:pPr algn="ctr" defTabSz="1219170">
              <a:spcBef>
                <a:spcPct val="20000"/>
              </a:spcBef>
              <a:defRPr/>
            </a:pPr>
            <a:r>
              <a:rPr lang="en-US" sz="1600" b="1" dirty="0">
                <a:solidFill>
                  <a:srgbClr val="36B8E3"/>
                </a:solidFill>
                <a:latin typeface="Candara" panose="020E0502030303020204" pitchFamily="34" charset="0"/>
              </a:rPr>
              <a:t>LOREM IPSUM</a:t>
            </a:r>
          </a:p>
          <a:p>
            <a:pPr defTabSz="1219170">
              <a:spcBef>
                <a:spcPct val="20000"/>
              </a:spcBef>
              <a:defRPr/>
            </a:pPr>
            <a:endParaRPr lang="en-US" sz="200" b="1" dirty="0">
              <a:solidFill>
                <a:schemeClr val="bg1">
                  <a:lumMod val="50000"/>
                </a:schemeClr>
              </a:solidFill>
              <a:latin typeface="Candara" panose="020E0502030303020204" pitchFamily="34" charset="0"/>
            </a:endParaRPr>
          </a:p>
          <a:p>
            <a:pPr algn="r" defTabSz="1219170">
              <a:spcBef>
                <a:spcPct val="20000"/>
              </a:spcBef>
              <a:defRPr/>
            </a:pPr>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Ut enim ad minim veniam, quis nostrud exercitation ullamco laboris sit amet, </a:t>
            </a:r>
          </a:p>
        </p:txBody>
      </p:sp>
      <p:sp>
        <p:nvSpPr>
          <p:cNvPr id="34" name="Oval 33"/>
          <p:cNvSpPr>
            <a:spLocks noChangeAspect="1"/>
          </p:cNvSpPr>
          <p:nvPr/>
        </p:nvSpPr>
        <p:spPr>
          <a:xfrm>
            <a:off x="1914067" y="3577634"/>
            <a:ext cx="640080" cy="640080"/>
          </a:xfrm>
          <a:prstGeom prst="ellipse">
            <a:avLst/>
          </a:prstGeom>
          <a:noFill/>
          <a:ln w="38100">
            <a:solidFill>
              <a:srgbClr val="36B8E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a:spLocks noChangeAspect="1"/>
          </p:cNvSpPr>
          <p:nvPr/>
        </p:nvSpPr>
        <p:spPr>
          <a:xfrm>
            <a:off x="6637554" y="3551510"/>
            <a:ext cx="640080" cy="640080"/>
          </a:xfrm>
          <a:prstGeom prst="ellipse">
            <a:avLst/>
          </a:prstGeom>
          <a:noFill/>
          <a:ln w="38100">
            <a:solidFill>
              <a:srgbClr val="157EB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a:spLocks noChangeAspect="1"/>
          </p:cNvSpPr>
          <p:nvPr/>
        </p:nvSpPr>
        <p:spPr>
          <a:xfrm>
            <a:off x="8978298" y="3551510"/>
            <a:ext cx="640080" cy="640080"/>
          </a:xfrm>
          <a:prstGeom prst="ellipse">
            <a:avLst/>
          </a:prstGeom>
          <a:noFill/>
          <a:ln w="38100">
            <a:solidFill>
              <a:srgbClr val="0967B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Freeform 121"/>
          <p:cNvSpPr>
            <a:spLocks noChangeAspect="1" noEditPoints="1"/>
          </p:cNvSpPr>
          <p:nvPr/>
        </p:nvSpPr>
        <p:spPr bwMode="auto">
          <a:xfrm>
            <a:off x="4385516" y="3672148"/>
            <a:ext cx="318082" cy="365760"/>
          </a:xfrm>
          <a:custGeom>
            <a:avLst/>
            <a:gdLst/>
            <a:ahLst/>
            <a:cxnLst>
              <a:cxn ang="0">
                <a:pos x="227" y="284"/>
              </a:cxn>
              <a:cxn ang="0">
                <a:pos x="214" y="284"/>
              </a:cxn>
              <a:cxn ang="0">
                <a:pos x="264" y="189"/>
              </a:cxn>
              <a:cxn ang="0">
                <a:pos x="179" y="80"/>
              </a:cxn>
              <a:cxn ang="0">
                <a:pos x="200" y="39"/>
              </a:cxn>
              <a:cxn ang="0">
                <a:pos x="196" y="26"/>
              </a:cxn>
              <a:cxn ang="0">
                <a:pos x="145" y="2"/>
              </a:cxn>
              <a:cxn ang="0">
                <a:pos x="138" y="1"/>
              </a:cxn>
              <a:cxn ang="0">
                <a:pos x="132" y="7"/>
              </a:cxn>
              <a:cxn ang="0">
                <a:pos x="72" y="121"/>
              </a:cxn>
              <a:cxn ang="0">
                <a:pos x="80" y="147"/>
              </a:cxn>
              <a:cxn ang="0">
                <a:pos x="72" y="164"/>
              </a:cxn>
              <a:cxn ang="0">
                <a:pos x="106" y="180"/>
              </a:cxn>
              <a:cxn ang="0">
                <a:pos x="114" y="164"/>
              </a:cxn>
              <a:cxn ang="0">
                <a:pos x="114" y="164"/>
              </a:cxn>
              <a:cxn ang="0">
                <a:pos x="140" y="154"/>
              </a:cxn>
              <a:cxn ang="0">
                <a:pos x="161" y="115"/>
              </a:cxn>
              <a:cxn ang="0">
                <a:pos x="227" y="189"/>
              </a:cxn>
              <a:cxn ang="0">
                <a:pos x="151" y="265"/>
              </a:cxn>
              <a:cxn ang="0">
                <a:pos x="95" y="246"/>
              </a:cxn>
              <a:cxn ang="0">
                <a:pos x="95" y="237"/>
              </a:cxn>
              <a:cxn ang="0">
                <a:pos x="104" y="227"/>
              </a:cxn>
              <a:cxn ang="0">
                <a:pos x="151" y="227"/>
              </a:cxn>
              <a:cxn ang="0">
                <a:pos x="151" y="208"/>
              </a:cxn>
              <a:cxn ang="0">
                <a:pos x="79" y="208"/>
              </a:cxn>
              <a:cxn ang="0">
                <a:pos x="40" y="208"/>
              </a:cxn>
              <a:cxn ang="0">
                <a:pos x="0" y="208"/>
              </a:cxn>
              <a:cxn ang="0">
                <a:pos x="0" y="227"/>
              </a:cxn>
              <a:cxn ang="0">
                <a:pos x="45" y="227"/>
              </a:cxn>
              <a:cxn ang="0">
                <a:pos x="48" y="227"/>
              </a:cxn>
              <a:cxn ang="0">
                <a:pos x="57" y="237"/>
              </a:cxn>
              <a:cxn ang="0">
                <a:pos x="57" y="246"/>
              </a:cxn>
              <a:cxn ang="0">
                <a:pos x="57" y="284"/>
              </a:cxn>
              <a:cxn ang="0">
                <a:pos x="19" y="303"/>
              </a:cxn>
              <a:cxn ang="0">
                <a:pos x="264" y="303"/>
              </a:cxn>
              <a:cxn ang="0">
                <a:pos x="227" y="284"/>
              </a:cxn>
              <a:cxn ang="0">
                <a:pos x="161" y="26"/>
              </a:cxn>
              <a:cxn ang="0">
                <a:pos x="155" y="32"/>
              </a:cxn>
              <a:cxn ang="0">
                <a:pos x="111" y="114"/>
              </a:cxn>
              <a:cxn ang="0">
                <a:pos x="95" y="106"/>
              </a:cxn>
              <a:cxn ang="0">
                <a:pos x="96" y="102"/>
              </a:cxn>
              <a:cxn ang="0">
                <a:pos x="137" y="25"/>
              </a:cxn>
              <a:cxn ang="0">
                <a:pos x="143" y="20"/>
              </a:cxn>
              <a:cxn ang="0">
                <a:pos x="150" y="21"/>
              </a:cxn>
              <a:cxn ang="0">
                <a:pos x="161" y="26"/>
              </a:cxn>
              <a:cxn ang="0">
                <a:pos x="161" y="26"/>
              </a:cxn>
            </a:cxnLst>
            <a:rect l="0" t="0" r="r" b="b"/>
            <a:pathLst>
              <a:path w="264" h="303">
                <a:moveTo>
                  <a:pt x="227" y="284"/>
                </a:moveTo>
                <a:cubicBezTo>
                  <a:pt x="214" y="284"/>
                  <a:pt x="214" y="284"/>
                  <a:pt x="214" y="284"/>
                </a:cubicBezTo>
                <a:cubicBezTo>
                  <a:pt x="244" y="263"/>
                  <a:pt x="264" y="229"/>
                  <a:pt x="264" y="189"/>
                </a:cubicBezTo>
                <a:cubicBezTo>
                  <a:pt x="264" y="136"/>
                  <a:pt x="228" y="92"/>
                  <a:pt x="179" y="80"/>
                </a:cubicBezTo>
                <a:cubicBezTo>
                  <a:pt x="200" y="39"/>
                  <a:pt x="200" y="39"/>
                  <a:pt x="200" y="39"/>
                </a:cubicBezTo>
                <a:cubicBezTo>
                  <a:pt x="203" y="34"/>
                  <a:pt x="201" y="29"/>
                  <a:pt x="196" y="26"/>
                </a:cubicBezTo>
                <a:cubicBezTo>
                  <a:pt x="145" y="2"/>
                  <a:pt x="145" y="2"/>
                  <a:pt x="145" y="2"/>
                </a:cubicBezTo>
                <a:cubicBezTo>
                  <a:pt x="143" y="1"/>
                  <a:pt x="140" y="0"/>
                  <a:pt x="138" y="1"/>
                </a:cubicBezTo>
                <a:cubicBezTo>
                  <a:pt x="136" y="2"/>
                  <a:pt x="134" y="4"/>
                  <a:pt x="132" y="7"/>
                </a:cubicBezTo>
                <a:cubicBezTo>
                  <a:pt x="72" y="121"/>
                  <a:pt x="72" y="121"/>
                  <a:pt x="72" y="121"/>
                </a:cubicBezTo>
                <a:cubicBezTo>
                  <a:pt x="67" y="131"/>
                  <a:pt x="71" y="143"/>
                  <a:pt x="80" y="147"/>
                </a:cubicBezTo>
                <a:cubicBezTo>
                  <a:pt x="72" y="164"/>
                  <a:pt x="72" y="164"/>
                  <a:pt x="72" y="164"/>
                </a:cubicBezTo>
                <a:cubicBezTo>
                  <a:pt x="106" y="180"/>
                  <a:pt x="106" y="180"/>
                  <a:pt x="106" y="180"/>
                </a:cubicBezTo>
                <a:cubicBezTo>
                  <a:pt x="114" y="164"/>
                  <a:pt x="114" y="164"/>
                  <a:pt x="114" y="164"/>
                </a:cubicBezTo>
                <a:cubicBezTo>
                  <a:pt x="114" y="164"/>
                  <a:pt x="114" y="164"/>
                  <a:pt x="114" y="164"/>
                </a:cubicBezTo>
                <a:cubicBezTo>
                  <a:pt x="124" y="168"/>
                  <a:pt x="135" y="164"/>
                  <a:pt x="140" y="154"/>
                </a:cubicBezTo>
                <a:cubicBezTo>
                  <a:pt x="161" y="115"/>
                  <a:pt x="161" y="115"/>
                  <a:pt x="161" y="115"/>
                </a:cubicBezTo>
                <a:cubicBezTo>
                  <a:pt x="198" y="119"/>
                  <a:pt x="227" y="151"/>
                  <a:pt x="227" y="189"/>
                </a:cubicBezTo>
                <a:cubicBezTo>
                  <a:pt x="227" y="231"/>
                  <a:pt x="193" y="265"/>
                  <a:pt x="151" y="265"/>
                </a:cubicBezTo>
                <a:cubicBezTo>
                  <a:pt x="132" y="265"/>
                  <a:pt x="108" y="258"/>
                  <a:pt x="95" y="246"/>
                </a:cubicBezTo>
                <a:cubicBezTo>
                  <a:pt x="95" y="237"/>
                  <a:pt x="95" y="237"/>
                  <a:pt x="95" y="237"/>
                </a:cubicBezTo>
                <a:cubicBezTo>
                  <a:pt x="95" y="231"/>
                  <a:pt x="99" y="227"/>
                  <a:pt x="104" y="227"/>
                </a:cubicBezTo>
                <a:cubicBezTo>
                  <a:pt x="151" y="227"/>
                  <a:pt x="151" y="227"/>
                  <a:pt x="151" y="227"/>
                </a:cubicBezTo>
                <a:cubicBezTo>
                  <a:pt x="151" y="208"/>
                  <a:pt x="151" y="208"/>
                  <a:pt x="151" y="208"/>
                </a:cubicBezTo>
                <a:cubicBezTo>
                  <a:pt x="79" y="208"/>
                  <a:pt x="79" y="208"/>
                  <a:pt x="79" y="208"/>
                </a:cubicBezTo>
                <a:cubicBezTo>
                  <a:pt x="40" y="208"/>
                  <a:pt x="40" y="208"/>
                  <a:pt x="40" y="208"/>
                </a:cubicBezTo>
                <a:cubicBezTo>
                  <a:pt x="0" y="208"/>
                  <a:pt x="0" y="208"/>
                  <a:pt x="0" y="208"/>
                </a:cubicBezTo>
                <a:cubicBezTo>
                  <a:pt x="0" y="227"/>
                  <a:pt x="0" y="227"/>
                  <a:pt x="0" y="227"/>
                </a:cubicBezTo>
                <a:cubicBezTo>
                  <a:pt x="45" y="227"/>
                  <a:pt x="45" y="227"/>
                  <a:pt x="45" y="227"/>
                </a:cubicBezTo>
                <a:cubicBezTo>
                  <a:pt x="48" y="227"/>
                  <a:pt x="48" y="227"/>
                  <a:pt x="48" y="227"/>
                </a:cubicBezTo>
                <a:cubicBezTo>
                  <a:pt x="53" y="227"/>
                  <a:pt x="57" y="231"/>
                  <a:pt x="57" y="237"/>
                </a:cubicBezTo>
                <a:cubicBezTo>
                  <a:pt x="57" y="246"/>
                  <a:pt x="57" y="246"/>
                  <a:pt x="57" y="246"/>
                </a:cubicBezTo>
                <a:cubicBezTo>
                  <a:pt x="57" y="284"/>
                  <a:pt x="57" y="284"/>
                  <a:pt x="57" y="284"/>
                </a:cubicBezTo>
                <a:cubicBezTo>
                  <a:pt x="36" y="284"/>
                  <a:pt x="19" y="282"/>
                  <a:pt x="19" y="303"/>
                </a:cubicBezTo>
                <a:cubicBezTo>
                  <a:pt x="264" y="303"/>
                  <a:pt x="264" y="303"/>
                  <a:pt x="264" y="303"/>
                </a:cubicBezTo>
                <a:cubicBezTo>
                  <a:pt x="264" y="282"/>
                  <a:pt x="248" y="284"/>
                  <a:pt x="227" y="284"/>
                </a:cubicBezTo>
                <a:close/>
                <a:moveTo>
                  <a:pt x="161" y="26"/>
                </a:moveTo>
                <a:cubicBezTo>
                  <a:pt x="158" y="27"/>
                  <a:pt x="156" y="29"/>
                  <a:pt x="155" y="32"/>
                </a:cubicBezTo>
                <a:cubicBezTo>
                  <a:pt x="111" y="114"/>
                  <a:pt x="111" y="114"/>
                  <a:pt x="111" y="114"/>
                </a:cubicBezTo>
                <a:cubicBezTo>
                  <a:pt x="95" y="106"/>
                  <a:pt x="95" y="106"/>
                  <a:pt x="95" y="106"/>
                </a:cubicBezTo>
                <a:cubicBezTo>
                  <a:pt x="95" y="105"/>
                  <a:pt x="95" y="103"/>
                  <a:pt x="96" y="102"/>
                </a:cubicBezTo>
                <a:cubicBezTo>
                  <a:pt x="137" y="25"/>
                  <a:pt x="137" y="25"/>
                  <a:pt x="137" y="25"/>
                </a:cubicBezTo>
                <a:cubicBezTo>
                  <a:pt x="138" y="23"/>
                  <a:pt x="140" y="21"/>
                  <a:pt x="143" y="20"/>
                </a:cubicBezTo>
                <a:cubicBezTo>
                  <a:pt x="145" y="19"/>
                  <a:pt x="148" y="19"/>
                  <a:pt x="150" y="21"/>
                </a:cubicBezTo>
                <a:cubicBezTo>
                  <a:pt x="161" y="26"/>
                  <a:pt x="161" y="26"/>
                  <a:pt x="161" y="26"/>
                </a:cubicBezTo>
                <a:cubicBezTo>
                  <a:pt x="161" y="26"/>
                  <a:pt x="161" y="26"/>
                  <a:pt x="161" y="26"/>
                </a:cubicBezTo>
                <a:close/>
              </a:path>
            </a:pathLst>
          </a:custGeom>
          <a:solidFill>
            <a:srgbClr val="56595E"/>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38" name="Group 37"/>
          <p:cNvGrpSpPr>
            <a:grpSpLocks noChangeAspect="1"/>
          </p:cNvGrpSpPr>
          <p:nvPr/>
        </p:nvGrpSpPr>
        <p:grpSpPr>
          <a:xfrm>
            <a:off x="9098444" y="3682735"/>
            <a:ext cx="378271" cy="365760"/>
            <a:chOff x="5659438" y="2249488"/>
            <a:chExt cx="623887" cy="603250"/>
          </a:xfrm>
          <a:solidFill>
            <a:srgbClr val="56595E"/>
          </a:solidFill>
          <a:effectLst>
            <a:outerShdw blurRad="50800" dist="38100" dir="2700000" algn="tl" rotWithShape="0">
              <a:prstClr val="black">
                <a:alpha val="40000"/>
              </a:prstClr>
            </a:outerShdw>
          </a:effectLst>
        </p:grpSpPr>
        <p:sp>
          <p:nvSpPr>
            <p:cNvPr id="39" name="Freeform 67"/>
            <p:cNvSpPr>
              <a:spLocks noEditPoints="1"/>
            </p:cNvSpPr>
            <p:nvPr/>
          </p:nvSpPr>
          <p:spPr bwMode="auto">
            <a:xfrm>
              <a:off x="5988050" y="2249488"/>
              <a:ext cx="295275" cy="585788"/>
            </a:xfrm>
            <a:custGeom>
              <a:avLst/>
              <a:gdLst/>
              <a:ahLst/>
              <a:cxnLst>
                <a:cxn ang="0">
                  <a:pos x="0" y="148"/>
                </a:cxn>
                <a:cxn ang="0">
                  <a:pos x="0" y="50"/>
                </a:cxn>
                <a:cxn ang="0">
                  <a:pos x="51" y="0"/>
                </a:cxn>
                <a:cxn ang="0">
                  <a:pos x="101" y="50"/>
                </a:cxn>
                <a:cxn ang="0">
                  <a:pos x="101" y="148"/>
                </a:cxn>
                <a:cxn ang="0">
                  <a:pos x="51" y="199"/>
                </a:cxn>
                <a:cxn ang="0">
                  <a:pos x="0" y="148"/>
                </a:cxn>
                <a:cxn ang="0">
                  <a:pos x="9" y="50"/>
                </a:cxn>
                <a:cxn ang="0">
                  <a:pos x="9" y="148"/>
                </a:cxn>
                <a:cxn ang="0">
                  <a:pos x="51" y="190"/>
                </a:cxn>
                <a:cxn ang="0">
                  <a:pos x="92" y="148"/>
                </a:cxn>
                <a:cxn ang="0">
                  <a:pos x="92" y="50"/>
                </a:cxn>
                <a:cxn ang="0">
                  <a:pos x="51" y="9"/>
                </a:cxn>
                <a:cxn ang="0">
                  <a:pos x="9" y="50"/>
                </a:cxn>
              </a:cxnLst>
              <a:rect l="0" t="0" r="r" b="b"/>
              <a:pathLst>
                <a:path w="101" h="199">
                  <a:moveTo>
                    <a:pt x="0" y="148"/>
                  </a:moveTo>
                  <a:cubicBezTo>
                    <a:pt x="0" y="50"/>
                    <a:pt x="0" y="50"/>
                    <a:pt x="0" y="50"/>
                  </a:cubicBezTo>
                  <a:cubicBezTo>
                    <a:pt x="0" y="23"/>
                    <a:pt x="23" y="0"/>
                    <a:pt x="51" y="0"/>
                  </a:cubicBezTo>
                  <a:cubicBezTo>
                    <a:pt x="78" y="0"/>
                    <a:pt x="101" y="23"/>
                    <a:pt x="101" y="50"/>
                  </a:cubicBezTo>
                  <a:cubicBezTo>
                    <a:pt x="101" y="148"/>
                    <a:pt x="101" y="148"/>
                    <a:pt x="101" y="148"/>
                  </a:cubicBezTo>
                  <a:cubicBezTo>
                    <a:pt x="101" y="176"/>
                    <a:pt x="78" y="199"/>
                    <a:pt x="51" y="199"/>
                  </a:cubicBezTo>
                  <a:cubicBezTo>
                    <a:pt x="23" y="199"/>
                    <a:pt x="0" y="176"/>
                    <a:pt x="0" y="148"/>
                  </a:cubicBezTo>
                  <a:moveTo>
                    <a:pt x="9" y="50"/>
                  </a:moveTo>
                  <a:cubicBezTo>
                    <a:pt x="9" y="148"/>
                    <a:pt x="9" y="148"/>
                    <a:pt x="9" y="148"/>
                  </a:cubicBezTo>
                  <a:cubicBezTo>
                    <a:pt x="9" y="171"/>
                    <a:pt x="28" y="190"/>
                    <a:pt x="51" y="190"/>
                  </a:cubicBezTo>
                  <a:cubicBezTo>
                    <a:pt x="74" y="190"/>
                    <a:pt x="92" y="171"/>
                    <a:pt x="92" y="148"/>
                  </a:cubicBezTo>
                  <a:cubicBezTo>
                    <a:pt x="92" y="50"/>
                    <a:pt x="92" y="50"/>
                    <a:pt x="92" y="50"/>
                  </a:cubicBezTo>
                  <a:cubicBezTo>
                    <a:pt x="92" y="27"/>
                    <a:pt x="74" y="9"/>
                    <a:pt x="51" y="9"/>
                  </a:cubicBezTo>
                  <a:cubicBezTo>
                    <a:pt x="28" y="9"/>
                    <a:pt x="9" y="27"/>
                    <a:pt x="9" y="5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0" name="Freeform 68"/>
            <p:cNvSpPr>
              <a:spLocks/>
            </p:cNvSpPr>
            <p:nvPr/>
          </p:nvSpPr>
          <p:spPr bwMode="auto">
            <a:xfrm>
              <a:off x="6027738" y="2559050"/>
              <a:ext cx="214313" cy="222250"/>
            </a:xfrm>
            <a:custGeom>
              <a:avLst/>
              <a:gdLst/>
              <a:ahLst/>
              <a:cxnLst>
                <a:cxn ang="0">
                  <a:pos x="73" y="0"/>
                </a:cxn>
                <a:cxn ang="0">
                  <a:pos x="73" y="39"/>
                </a:cxn>
                <a:cxn ang="0">
                  <a:pos x="37" y="76"/>
                </a:cxn>
                <a:cxn ang="0">
                  <a:pos x="0" y="39"/>
                </a:cxn>
                <a:cxn ang="0">
                  <a:pos x="0" y="0"/>
                </a:cxn>
                <a:cxn ang="0">
                  <a:pos x="73" y="0"/>
                </a:cxn>
              </a:cxnLst>
              <a:rect l="0" t="0" r="r" b="b"/>
              <a:pathLst>
                <a:path w="73" h="76">
                  <a:moveTo>
                    <a:pt x="73" y="0"/>
                  </a:moveTo>
                  <a:cubicBezTo>
                    <a:pt x="73" y="39"/>
                    <a:pt x="73" y="39"/>
                    <a:pt x="73" y="39"/>
                  </a:cubicBezTo>
                  <a:cubicBezTo>
                    <a:pt x="73" y="59"/>
                    <a:pt x="57" y="76"/>
                    <a:pt x="37" y="76"/>
                  </a:cubicBezTo>
                  <a:cubicBezTo>
                    <a:pt x="16" y="76"/>
                    <a:pt x="0" y="59"/>
                    <a:pt x="0" y="39"/>
                  </a:cubicBezTo>
                  <a:cubicBezTo>
                    <a:pt x="0" y="0"/>
                    <a:pt x="0" y="0"/>
                    <a:pt x="0" y="0"/>
                  </a:cubicBezTo>
                  <a:lnTo>
                    <a:pt x="73" y="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1" name="Freeform 69"/>
            <p:cNvSpPr>
              <a:spLocks/>
            </p:cNvSpPr>
            <p:nvPr/>
          </p:nvSpPr>
          <p:spPr bwMode="auto">
            <a:xfrm>
              <a:off x="5708650" y="2543175"/>
              <a:ext cx="252413" cy="258763"/>
            </a:xfrm>
            <a:custGeom>
              <a:avLst/>
              <a:gdLst/>
              <a:ahLst/>
              <a:cxnLst>
                <a:cxn ang="0">
                  <a:pos x="86" y="34"/>
                </a:cxn>
                <a:cxn ang="0">
                  <a:pos x="68" y="66"/>
                </a:cxn>
                <a:cxn ang="0">
                  <a:pos x="22" y="78"/>
                </a:cxn>
                <a:cxn ang="0">
                  <a:pos x="9" y="32"/>
                </a:cxn>
                <a:cxn ang="0">
                  <a:pos x="27" y="0"/>
                </a:cxn>
                <a:cxn ang="0">
                  <a:pos x="86" y="34"/>
                </a:cxn>
              </a:cxnLst>
              <a:rect l="0" t="0" r="r" b="b"/>
              <a:pathLst>
                <a:path w="86" h="88">
                  <a:moveTo>
                    <a:pt x="86" y="34"/>
                  </a:moveTo>
                  <a:cubicBezTo>
                    <a:pt x="68" y="66"/>
                    <a:pt x="68" y="66"/>
                    <a:pt x="68" y="66"/>
                  </a:cubicBezTo>
                  <a:cubicBezTo>
                    <a:pt x="59" y="82"/>
                    <a:pt x="38" y="88"/>
                    <a:pt x="22" y="78"/>
                  </a:cubicBezTo>
                  <a:cubicBezTo>
                    <a:pt x="5" y="69"/>
                    <a:pt x="0" y="48"/>
                    <a:pt x="9" y="32"/>
                  </a:cubicBezTo>
                  <a:cubicBezTo>
                    <a:pt x="27" y="0"/>
                    <a:pt x="27" y="0"/>
                    <a:pt x="27" y="0"/>
                  </a:cubicBezTo>
                  <a:lnTo>
                    <a:pt x="86" y="3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2" name="Freeform 70"/>
            <p:cNvSpPr>
              <a:spLocks/>
            </p:cNvSpPr>
            <p:nvPr/>
          </p:nvSpPr>
          <p:spPr bwMode="auto">
            <a:xfrm>
              <a:off x="5659438" y="2320925"/>
              <a:ext cx="312738" cy="531813"/>
            </a:xfrm>
            <a:custGeom>
              <a:avLst/>
              <a:gdLst/>
              <a:ahLst/>
              <a:cxnLst>
                <a:cxn ang="0">
                  <a:pos x="13" y="104"/>
                </a:cxn>
                <a:cxn ang="0">
                  <a:pos x="59" y="26"/>
                </a:cxn>
                <a:cxn ang="0">
                  <a:pos x="107" y="3"/>
                </a:cxn>
                <a:cxn ang="0">
                  <a:pos x="107" y="12"/>
                </a:cxn>
                <a:cxn ang="0">
                  <a:pos x="66" y="30"/>
                </a:cxn>
                <a:cxn ang="0">
                  <a:pos x="20" y="109"/>
                </a:cxn>
                <a:cxn ang="0">
                  <a:pos x="35" y="161"/>
                </a:cxn>
                <a:cxn ang="0">
                  <a:pos x="87" y="147"/>
                </a:cxn>
                <a:cxn ang="0">
                  <a:pos x="107" y="114"/>
                </a:cxn>
                <a:cxn ang="0">
                  <a:pos x="107" y="130"/>
                </a:cxn>
                <a:cxn ang="0">
                  <a:pos x="95" y="151"/>
                </a:cxn>
                <a:cxn ang="0">
                  <a:pos x="30" y="169"/>
                </a:cxn>
                <a:cxn ang="0">
                  <a:pos x="13" y="104"/>
                </a:cxn>
              </a:cxnLst>
              <a:rect l="0" t="0" r="r" b="b"/>
              <a:pathLst>
                <a:path w="107" h="181">
                  <a:moveTo>
                    <a:pt x="13" y="104"/>
                  </a:moveTo>
                  <a:cubicBezTo>
                    <a:pt x="59" y="26"/>
                    <a:pt x="59" y="26"/>
                    <a:pt x="59" y="26"/>
                  </a:cubicBezTo>
                  <a:cubicBezTo>
                    <a:pt x="69" y="9"/>
                    <a:pt x="88" y="0"/>
                    <a:pt x="107" y="3"/>
                  </a:cubicBezTo>
                  <a:cubicBezTo>
                    <a:pt x="107" y="12"/>
                    <a:pt x="107" y="12"/>
                    <a:pt x="107" y="12"/>
                  </a:cubicBezTo>
                  <a:cubicBezTo>
                    <a:pt x="91" y="8"/>
                    <a:pt x="74" y="15"/>
                    <a:pt x="66" y="30"/>
                  </a:cubicBezTo>
                  <a:cubicBezTo>
                    <a:pt x="20" y="109"/>
                    <a:pt x="20" y="109"/>
                    <a:pt x="20" y="109"/>
                  </a:cubicBezTo>
                  <a:cubicBezTo>
                    <a:pt x="10" y="127"/>
                    <a:pt x="16" y="151"/>
                    <a:pt x="35" y="161"/>
                  </a:cubicBezTo>
                  <a:cubicBezTo>
                    <a:pt x="53" y="172"/>
                    <a:pt x="77" y="166"/>
                    <a:pt x="87" y="147"/>
                  </a:cubicBezTo>
                  <a:cubicBezTo>
                    <a:pt x="107" y="114"/>
                    <a:pt x="107" y="114"/>
                    <a:pt x="107" y="114"/>
                  </a:cubicBezTo>
                  <a:cubicBezTo>
                    <a:pt x="107" y="130"/>
                    <a:pt x="107" y="130"/>
                    <a:pt x="107" y="130"/>
                  </a:cubicBezTo>
                  <a:cubicBezTo>
                    <a:pt x="95" y="151"/>
                    <a:pt x="95" y="151"/>
                    <a:pt x="95" y="151"/>
                  </a:cubicBezTo>
                  <a:cubicBezTo>
                    <a:pt x="82" y="174"/>
                    <a:pt x="53" y="181"/>
                    <a:pt x="30" y="169"/>
                  </a:cubicBezTo>
                  <a:cubicBezTo>
                    <a:pt x="8" y="156"/>
                    <a:pt x="0" y="127"/>
                    <a:pt x="13" y="10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3" name="Group 42"/>
          <p:cNvGrpSpPr>
            <a:grpSpLocks noChangeAspect="1"/>
          </p:cNvGrpSpPr>
          <p:nvPr/>
        </p:nvGrpSpPr>
        <p:grpSpPr>
          <a:xfrm>
            <a:off x="6827011" y="3682735"/>
            <a:ext cx="261166" cy="365760"/>
            <a:chOff x="4938713" y="2352675"/>
            <a:chExt cx="646113" cy="904875"/>
          </a:xfrm>
          <a:solidFill>
            <a:srgbClr val="56595E"/>
          </a:solidFill>
          <a:effectLst>
            <a:outerShdw blurRad="50800" dist="38100" dir="2700000" algn="tl" rotWithShape="0">
              <a:prstClr val="black">
                <a:alpha val="40000"/>
              </a:prstClr>
            </a:outerShdw>
          </a:effectLst>
        </p:grpSpPr>
        <p:sp>
          <p:nvSpPr>
            <p:cNvPr id="44" name="Freeform 111"/>
            <p:cNvSpPr>
              <a:spLocks noEditPoints="1"/>
            </p:cNvSpPr>
            <p:nvPr/>
          </p:nvSpPr>
          <p:spPr bwMode="auto">
            <a:xfrm>
              <a:off x="4938713" y="2352675"/>
              <a:ext cx="646113" cy="904875"/>
            </a:xfrm>
            <a:custGeom>
              <a:avLst/>
              <a:gdLst/>
              <a:ahLst/>
              <a:cxnLst>
                <a:cxn ang="0">
                  <a:pos x="209" y="53"/>
                </a:cxn>
                <a:cxn ang="0">
                  <a:pos x="188" y="53"/>
                </a:cxn>
                <a:cxn ang="0">
                  <a:pos x="188" y="24"/>
                </a:cxn>
                <a:cxn ang="0">
                  <a:pos x="174" y="10"/>
                </a:cxn>
                <a:cxn ang="0">
                  <a:pos x="130" y="10"/>
                </a:cxn>
                <a:cxn ang="0">
                  <a:pos x="130" y="6"/>
                </a:cxn>
                <a:cxn ang="0">
                  <a:pos x="123" y="0"/>
                </a:cxn>
                <a:cxn ang="0">
                  <a:pos x="65" y="0"/>
                </a:cxn>
                <a:cxn ang="0">
                  <a:pos x="59" y="6"/>
                </a:cxn>
                <a:cxn ang="0">
                  <a:pos x="59" y="10"/>
                </a:cxn>
                <a:cxn ang="0">
                  <a:pos x="14" y="10"/>
                </a:cxn>
                <a:cxn ang="0">
                  <a:pos x="0" y="24"/>
                </a:cxn>
                <a:cxn ang="0">
                  <a:pos x="0" y="254"/>
                </a:cxn>
                <a:cxn ang="0">
                  <a:pos x="14" y="268"/>
                </a:cxn>
                <a:cxn ang="0">
                  <a:pos x="35" y="268"/>
                </a:cxn>
                <a:cxn ang="0">
                  <a:pos x="35" y="298"/>
                </a:cxn>
                <a:cxn ang="0">
                  <a:pos x="49" y="312"/>
                </a:cxn>
                <a:cxn ang="0">
                  <a:pos x="209" y="312"/>
                </a:cxn>
                <a:cxn ang="0">
                  <a:pos x="223" y="298"/>
                </a:cxn>
                <a:cxn ang="0">
                  <a:pos x="223" y="67"/>
                </a:cxn>
                <a:cxn ang="0">
                  <a:pos x="209" y="53"/>
                </a:cxn>
                <a:cxn ang="0">
                  <a:pos x="35" y="67"/>
                </a:cxn>
                <a:cxn ang="0">
                  <a:pos x="35" y="253"/>
                </a:cxn>
                <a:cxn ang="0">
                  <a:pos x="15" y="253"/>
                </a:cxn>
                <a:cxn ang="0">
                  <a:pos x="15" y="25"/>
                </a:cxn>
                <a:cxn ang="0">
                  <a:pos x="59" y="25"/>
                </a:cxn>
                <a:cxn ang="0">
                  <a:pos x="59" y="27"/>
                </a:cxn>
                <a:cxn ang="0">
                  <a:pos x="65" y="33"/>
                </a:cxn>
                <a:cxn ang="0">
                  <a:pos x="123" y="33"/>
                </a:cxn>
                <a:cxn ang="0">
                  <a:pos x="130" y="27"/>
                </a:cxn>
                <a:cxn ang="0">
                  <a:pos x="130" y="25"/>
                </a:cxn>
                <a:cxn ang="0">
                  <a:pos x="173" y="25"/>
                </a:cxn>
                <a:cxn ang="0">
                  <a:pos x="173" y="53"/>
                </a:cxn>
                <a:cxn ang="0">
                  <a:pos x="164" y="53"/>
                </a:cxn>
                <a:cxn ang="0">
                  <a:pos x="164" y="50"/>
                </a:cxn>
                <a:cxn ang="0">
                  <a:pos x="158" y="44"/>
                </a:cxn>
                <a:cxn ang="0">
                  <a:pos x="100" y="44"/>
                </a:cxn>
                <a:cxn ang="0">
                  <a:pos x="93" y="50"/>
                </a:cxn>
                <a:cxn ang="0">
                  <a:pos x="93" y="53"/>
                </a:cxn>
                <a:cxn ang="0">
                  <a:pos x="49" y="53"/>
                </a:cxn>
                <a:cxn ang="0">
                  <a:pos x="35" y="67"/>
                </a:cxn>
                <a:cxn ang="0">
                  <a:pos x="208" y="296"/>
                </a:cxn>
                <a:cxn ang="0">
                  <a:pos x="50" y="296"/>
                </a:cxn>
                <a:cxn ang="0">
                  <a:pos x="50" y="69"/>
                </a:cxn>
                <a:cxn ang="0">
                  <a:pos x="93" y="69"/>
                </a:cxn>
                <a:cxn ang="0">
                  <a:pos x="93" y="70"/>
                </a:cxn>
                <a:cxn ang="0">
                  <a:pos x="100" y="77"/>
                </a:cxn>
                <a:cxn ang="0">
                  <a:pos x="158" y="77"/>
                </a:cxn>
                <a:cxn ang="0">
                  <a:pos x="164" y="70"/>
                </a:cxn>
                <a:cxn ang="0">
                  <a:pos x="164" y="69"/>
                </a:cxn>
                <a:cxn ang="0">
                  <a:pos x="208" y="69"/>
                </a:cxn>
                <a:cxn ang="0">
                  <a:pos x="208" y="296"/>
                </a:cxn>
                <a:cxn ang="0">
                  <a:pos x="208" y="296"/>
                </a:cxn>
                <a:cxn ang="0">
                  <a:pos x="208" y="296"/>
                </a:cxn>
              </a:cxnLst>
              <a:rect l="0" t="0" r="r" b="b"/>
              <a:pathLst>
                <a:path w="223" h="312">
                  <a:moveTo>
                    <a:pt x="209" y="53"/>
                  </a:moveTo>
                  <a:cubicBezTo>
                    <a:pt x="188" y="53"/>
                    <a:pt x="188" y="53"/>
                    <a:pt x="188" y="53"/>
                  </a:cubicBezTo>
                  <a:cubicBezTo>
                    <a:pt x="188" y="24"/>
                    <a:pt x="188" y="24"/>
                    <a:pt x="188" y="24"/>
                  </a:cubicBezTo>
                  <a:cubicBezTo>
                    <a:pt x="188" y="16"/>
                    <a:pt x="182" y="10"/>
                    <a:pt x="174" y="10"/>
                  </a:cubicBezTo>
                  <a:cubicBezTo>
                    <a:pt x="130" y="10"/>
                    <a:pt x="130" y="10"/>
                    <a:pt x="130" y="10"/>
                  </a:cubicBezTo>
                  <a:cubicBezTo>
                    <a:pt x="130" y="6"/>
                    <a:pt x="130" y="6"/>
                    <a:pt x="130" y="6"/>
                  </a:cubicBezTo>
                  <a:cubicBezTo>
                    <a:pt x="130" y="3"/>
                    <a:pt x="127" y="0"/>
                    <a:pt x="123" y="0"/>
                  </a:cubicBezTo>
                  <a:cubicBezTo>
                    <a:pt x="65" y="0"/>
                    <a:pt x="65" y="0"/>
                    <a:pt x="65" y="0"/>
                  </a:cubicBezTo>
                  <a:cubicBezTo>
                    <a:pt x="61" y="0"/>
                    <a:pt x="59" y="3"/>
                    <a:pt x="59" y="6"/>
                  </a:cubicBezTo>
                  <a:cubicBezTo>
                    <a:pt x="59" y="10"/>
                    <a:pt x="59" y="10"/>
                    <a:pt x="59" y="10"/>
                  </a:cubicBezTo>
                  <a:cubicBezTo>
                    <a:pt x="14" y="10"/>
                    <a:pt x="14" y="10"/>
                    <a:pt x="14" y="10"/>
                  </a:cubicBezTo>
                  <a:cubicBezTo>
                    <a:pt x="6" y="10"/>
                    <a:pt x="0" y="16"/>
                    <a:pt x="0" y="24"/>
                  </a:cubicBezTo>
                  <a:cubicBezTo>
                    <a:pt x="0" y="254"/>
                    <a:pt x="0" y="254"/>
                    <a:pt x="0" y="254"/>
                  </a:cubicBezTo>
                  <a:cubicBezTo>
                    <a:pt x="0" y="262"/>
                    <a:pt x="6" y="268"/>
                    <a:pt x="14" y="268"/>
                  </a:cubicBezTo>
                  <a:cubicBezTo>
                    <a:pt x="35" y="268"/>
                    <a:pt x="35" y="268"/>
                    <a:pt x="35" y="268"/>
                  </a:cubicBezTo>
                  <a:cubicBezTo>
                    <a:pt x="35" y="298"/>
                    <a:pt x="35" y="298"/>
                    <a:pt x="35" y="298"/>
                  </a:cubicBezTo>
                  <a:cubicBezTo>
                    <a:pt x="35" y="306"/>
                    <a:pt x="41" y="312"/>
                    <a:pt x="49" y="312"/>
                  </a:cubicBezTo>
                  <a:cubicBezTo>
                    <a:pt x="209" y="312"/>
                    <a:pt x="209" y="312"/>
                    <a:pt x="209" y="312"/>
                  </a:cubicBezTo>
                  <a:cubicBezTo>
                    <a:pt x="217" y="312"/>
                    <a:pt x="223" y="306"/>
                    <a:pt x="223" y="298"/>
                  </a:cubicBezTo>
                  <a:cubicBezTo>
                    <a:pt x="223" y="67"/>
                    <a:pt x="223" y="67"/>
                    <a:pt x="223" y="67"/>
                  </a:cubicBezTo>
                  <a:cubicBezTo>
                    <a:pt x="223" y="59"/>
                    <a:pt x="217" y="53"/>
                    <a:pt x="209" y="53"/>
                  </a:cubicBezTo>
                  <a:close/>
                  <a:moveTo>
                    <a:pt x="35" y="67"/>
                  </a:moveTo>
                  <a:cubicBezTo>
                    <a:pt x="35" y="253"/>
                    <a:pt x="35" y="253"/>
                    <a:pt x="35" y="253"/>
                  </a:cubicBezTo>
                  <a:cubicBezTo>
                    <a:pt x="15" y="253"/>
                    <a:pt x="15" y="253"/>
                    <a:pt x="15" y="253"/>
                  </a:cubicBezTo>
                  <a:cubicBezTo>
                    <a:pt x="15" y="25"/>
                    <a:pt x="15" y="25"/>
                    <a:pt x="15" y="25"/>
                  </a:cubicBezTo>
                  <a:cubicBezTo>
                    <a:pt x="59" y="25"/>
                    <a:pt x="59" y="25"/>
                    <a:pt x="59" y="25"/>
                  </a:cubicBezTo>
                  <a:cubicBezTo>
                    <a:pt x="59" y="27"/>
                    <a:pt x="59" y="27"/>
                    <a:pt x="59" y="27"/>
                  </a:cubicBezTo>
                  <a:cubicBezTo>
                    <a:pt x="59" y="30"/>
                    <a:pt x="61" y="33"/>
                    <a:pt x="65" y="33"/>
                  </a:cubicBezTo>
                  <a:cubicBezTo>
                    <a:pt x="123" y="33"/>
                    <a:pt x="123" y="33"/>
                    <a:pt x="123" y="33"/>
                  </a:cubicBezTo>
                  <a:cubicBezTo>
                    <a:pt x="127" y="33"/>
                    <a:pt x="130" y="30"/>
                    <a:pt x="130" y="27"/>
                  </a:cubicBezTo>
                  <a:cubicBezTo>
                    <a:pt x="130" y="25"/>
                    <a:pt x="130" y="25"/>
                    <a:pt x="130" y="25"/>
                  </a:cubicBezTo>
                  <a:cubicBezTo>
                    <a:pt x="173" y="25"/>
                    <a:pt x="173" y="25"/>
                    <a:pt x="173" y="25"/>
                  </a:cubicBezTo>
                  <a:cubicBezTo>
                    <a:pt x="173" y="53"/>
                    <a:pt x="173" y="53"/>
                    <a:pt x="173" y="53"/>
                  </a:cubicBezTo>
                  <a:cubicBezTo>
                    <a:pt x="164" y="53"/>
                    <a:pt x="164" y="53"/>
                    <a:pt x="164" y="53"/>
                  </a:cubicBezTo>
                  <a:cubicBezTo>
                    <a:pt x="164" y="50"/>
                    <a:pt x="164" y="50"/>
                    <a:pt x="164" y="50"/>
                  </a:cubicBezTo>
                  <a:cubicBezTo>
                    <a:pt x="164" y="46"/>
                    <a:pt x="162" y="44"/>
                    <a:pt x="158" y="44"/>
                  </a:cubicBezTo>
                  <a:cubicBezTo>
                    <a:pt x="100" y="44"/>
                    <a:pt x="100" y="44"/>
                    <a:pt x="100" y="44"/>
                  </a:cubicBezTo>
                  <a:cubicBezTo>
                    <a:pt x="96" y="44"/>
                    <a:pt x="93" y="46"/>
                    <a:pt x="93" y="50"/>
                  </a:cubicBezTo>
                  <a:cubicBezTo>
                    <a:pt x="93" y="53"/>
                    <a:pt x="93" y="53"/>
                    <a:pt x="93" y="53"/>
                  </a:cubicBezTo>
                  <a:cubicBezTo>
                    <a:pt x="49" y="53"/>
                    <a:pt x="49" y="53"/>
                    <a:pt x="49" y="53"/>
                  </a:cubicBezTo>
                  <a:cubicBezTo>
                    <a:pt x="41" y="53"/>
                    <a:pt x="35" y="59"/>
                    <a:pt x="35" y="67"/>
                  </a:cubicBezTo>
                  <a:close/>
                  <a:moveTo>
                    <a:pt x="208" y="296"/>
                  </a:moveTo>
                  <a:cubicBezTo>
                    <a:pt x="50" y="296"/>
                    <a:pt x="50" y="296"/>
                    <a:pt x="50" y="296"/>
                  </a:cubicBezTo>
                  <a:cubicBezTo>
                    <a:pt x="50" y="69"/>
                    <a:pt x="50" y="69"/>
                    <a:pt x="50" y="69"/>
                  </a:cubicBezTo>
                  <a:cubicBezTo>
                    <a:pt x="93" y="69"/>
                    <a:pt x="93" y="69"/>
                    <a:pt x="93" y="69"/>
                  </a:cubicBezTo>
                  <a:cubicBezTo>
                    <a:pt x="93" y="70"/>
                    <a:pt x="93" y="70"/>
                    <a:pt x="93" y="70"/>
                  </a:cubicBezTo>
                  <a:cubicBezTo>
                    <a:pt x="93" y="74"/>
                    <a:pt x="96" y="77"/>
                    <a:pt x="100" y="77"/>
                  </a:cubicBezTo>
                  <a:cubicBezTo>
                    <a:pt x="158" y="77"/>
                    <a:pt x="158" y="77"/>
                    <a:pt x="158" y="77"/>
                  </a:cubicBezTo>
                  <a:cubicBezTo>
                    <a:pt x="162" y="77"/>
                    <a:pt x="164" y="74"/>
                    <a:pt x="164" y="70"/>
                  </a:cubicBezTo>
                  <a:cubicBezTo>
                    <a:pt x="164" y="69"/>
                    <a:pt x="164" y="69"/>
                    <a:pt x="164" y="69"/>
                  </a:cubicBezTo>
                  <a:cubicBezTo>
                    <a:pt x="208" y="69"/>
                    <a:pt x="208" y="69"/>
                    <a:pt x="208" y="69"/>
                  </a:cubicBezTo>
                  <a:cubicBezTo>
                    <a:pt x="208" y="296"/>
                    <a:pt x="208" y="296"/>
                    <a:pt x="208" y="296"/>
                  </a:cubicBezTo>
                  <a:close/>
                  <a:moveTo>
                    <a:pt x="208" y="296"/>
                  </a:moveTo>
                  <a:cubicBezTo>
                    <a:pt x="208" y="296"/>
                    <a:pt x="208" y="296"/>
                    <a:pt x="208" y="296"/>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5" name="Rectangle 112"/>
            <p:cNvSpPr>
              <a:spLocks noChangeArrowheads="1"/>
            </p:cNvSpPr>
            <p:nvPr/>
          </p:nvSpPr>
          <p:spPr bwMode="auto">
            <a:xfrm>
              <a:off x="5156200" y="2906713"/>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6" name="Rectangle 113"/>
            <p:cNvSpPr>
              <a:spLocks noChangeArrowheads="1"/>
            </p:cNvSpPr>
            <p:nvPr/>
          </p:nvSpPr>
          <p:spPr bwMode="auto">
            <a:xfrm>
              <a:off x="5156200" y="3036888"/>
              <a:ext cx="312738" cy="63500"/>
            </a:xfrm>
            <a:prstGeom prst="rect">
              <a:avLst/>
            </a:prstGeom>
            <a:grpFill/>
            <a:ln w="9525">
              <a:noFill/>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7" name="Freeform 114"/>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close/>
                  <a:moveTo>
                    <a:pt x="44" y="124"/>
                  </a:moveTo>
                  <a:lnTo>
                    <a:pt x="44" y="124"/>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48" name="Freeform 115"/>
            <p:cNvSpPr>
              <a:spLocks noEditPoints="1"/>
            </p:cNvSpPr>
            <p:nvPr/>
          </p:nvSpPr>
          <p:spPr bwMode="auto">
            <a:xfrm>
              <a:off x="5213350" y="2643188"/>
              <a:ext cx="196850" cy="196850"/>
            </a:xfrm>
            <a:custGeom>
              <a:avLst/>
              <a:gdLst/>
              <a:ahLst/>
              <a:cxnLst>
                <a:cxn ang="0">
                  <a:pos x="44" y="124"/>
                </a:cxn>
                <a:cxn ang="0">
                  <a:pos x="81" y="124"/>
                </a:cxn>
                <a:cxn ang="0">
                  <a:pos x="81" y="78"/>
                </a:cxn>
                <a:cxn ang="0">
                  <a:pos x="124" y="78"/>
                </a:cxn>
                <a:cxn ang="0">
                  <a:pos x="124" y="44"/>
                </a:cxn>
                <a:cxn ang="0">
                  <a:pos x="81" y="44"/>
                </a:cxn>
                <a:cxn ang="0">
                  <a:pos x="81" y="0"/>
                </a:cxn>
                <a:cxn ang="0">
                  <a:pos x="44" y="0"/>
                </a:cxn>
                <a:cxn ang="0">
                  <a:pos x="44" y="44"/>
                </a:cxn>
                <a:cxn ang="0">
                  <a:pos x="0" y="44"/>
                </a:cxn>
                <a:cxn ang="0">
                  <a:pos x="0" y="78"/>
                </a:cxn>
                <a:cxn ang="0">
                  <a:pos x="44" y="78"/>
                </a:cxn>
                <a:cxn ang="0">
                  <a:pos x="44" y="124"/>
                </a:cxn>
                <a:cxn ang="0">
                  <a:pos x="44" y="124"/>
                </a:cxn>
                <a:cxn ang="0">
                  <a:pos x="44" y="124"/>
                </a:cxn>
              </a:cxnLst>
              <a:rect l="0" t="0" r="r" b="b"/>
              <a:pathLst>
                <a:path w="124" h="124">
                  <a:moveTo>
                    <a:pt x="44" y="124"/>
                  </a:moveTo>
                  <a:lnTo>
                    <a:pt x="81" y="124"/>
                  </a:lnTo>
                  <a:lnTo>
                    <a:pt x="81" y="78"/>
                  </a:lnTo>
                  <a:lnTo>
                    <a:pt x="124" y="78"/>
                  </a:lnTo>
                  <a:lnTo>
                    <a:pt x="124" y="44"/>
                  </a:lnTo>
                  <a:lnTo>
                    <a:pt x="81" y="44"/>
                  </a:lnTo>
                  <a:lnTo>
                    <a:pt x="81" y="0"/>
                  </a:lnTo>
                  <a:lnTo>
                    <a:pt x="44" y="0"/>
                  </a:lnTo>
                  <a:lnTo>
                    <a:pt x="44" y="44"/>
                  </a:lnTo>
                  <a:lnTo>
                    <a:pt x="0" y="44"/>
                  </a:lnTo>
                  <a:lnTo>
                    <a:pt x="0" y="78"/>
                  </a:lnTo>
                  <a:lnTo>
                    <a:pt x="44" y="78"/>
                  </a:lnTo>
                  <a:lnTo>
                    <a:pt x="44" y="124"/>
                  </a:lnTo>
                  <a:moveTo>
                    <a:pt x="44" y="124"/>
                  </a:moveTo>
                  <a:lnTo>
                    <a:pt x="44" y="124"/>
                  </a:ln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28" name="Picture 27">
            <a:hlinkClick r:id="rId2"/>
            <a:extLst>
              <a:ext uri="{FF2B5EF4-FFF2-40B4-BE49-F238E27FC236}">
                <a16:creationId xmlns:a16="http://schemas.microsoft.com/office/drawing/2014/main" id="{8BDD2BC8-7CA6-4AAD-9A4E-D19D443DDDF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630909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additive="base">
                                        <p:cTn id="11" dur="500" fill="hold"/>
                                        <p:tgtEl>
                                          <p:spTgt spid="31"/>
                                        </p:tgtEl>
                                        <p:attrNameLst>
                                          <p:attrName>ppt_x</p:attrName>
                                        </p:attrNameLst>
                                      </p:cBhvr>
                                      <p:tavLst>
                                        <p:tav tm="0">
                                          <p:val>
                                            <p:strVal val="#ppt_x"/>
                                          </p:val>
                                        </p:tav>
                                        <p:tav tm="100000">
                                          <p:val>
                                            <p:strVal val="#ppt_x"/>
                                          </p:val>
                                        </p:tav>
                                      </p:tavLst>
                                    </p:anim>
                                    <p:anim calcmode="lin" valueType="num">
                                      <p:cBhvr additive="base">
                                        <p:cTn id="12" dur="500" fill="hold"/>
                                        <p:tgtEl>
                                          <p:spTgt spid="3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53" presetClass="entr" presetSubtype="16" fill="hold" grpId="0" nodeType="afterEffect">
                                  <p:stCondLst>
                                    <p:cond delay="0"/>
                                  </p:stCondLst>
                                  <p:childTnLst>
                                    <p:set>
                                      <p:cBhvr>
                                        <p:cTn id="15" dur="1" fill="hold">
                                          <p:stCondLst>
                                            <p:cond delay="0"/>
                                          </p:stCondLst>
                                        </p:cTn>
                                        <p:tgtEl>
                                          <p:spTgt spid="34"/>
                                        </p:tgtEl>
                                        <p:attrNameLst>
                                          <p:attrName>style.visibility</p:attrName>
                                        </p:attrNameLst>
                                      </p:cBhvr>
                                      <p:to>
                                        <p:strVal val="visible"/>
                                      </p:to>
                                    </p:set>
                                    <p:anim calcmode="lin" valueType="num">
                                      <p:cBhvr>
                                        <p:cTn id="16" dur="500" fill="hold"/>
                                        <p:tgtEl>
                                          <p:spTgt spid="34"/>
                                        </p:tgtEl>
                                        <p:attrNameLst>
                                          <p:attrName>ppt_w</p:attrName>
                                        </p:attrNameLst>
                                      </p:cBhvr>
                                      <p:tavLst>
                                        <p:tav tm="0">
                                          <p:val>
                                            <p:fltVal val="0"/>
                                          </p:val>
                                        </p:tav>
                                        <p:tav tm="100000">
                                          <p:val>
                                            <p:strVal val="#ppt_w"/>
                                          </p:val>
                                        </p:tav>
                                      </p:tavLst>
                                    </p:anim>
                                    <p:anim calcmode="lin" valueType="num">
                                      <p:cBhvr>
                                        <p:cTn id="17" dur="500" fill="hold"/>
                                        <p:tgtEl>
                                          <p:spTgt spid="34"/>
                                        </p:tgtEl>
                                        <p:attrNameLst>
                                          <p:attrName>ppt_h</p:attrName>
                                        </p:attrNameLst>
                                      </p:cBhvr>
                                      <p:tavLst>
                                        <p:tav tm="0">
                                          <p:val>
                                            <p:fltVal val="0"/>
                                          </p:val>
                                        </p:tav>
                                        <p:tav tm="100000">
                                          <p:val>
                                            <p:strVal val="#ppt_h"/>
                                          </p:val>
                                        </p:tav>
                                      </p:tavLst>
                                    </p:anim>
                                    <p:animEffect transition="in" filter="fade">
                                      <p:cBhvr>
                                        <p:cTn id="18" dur="500"/>
                                        <p:tgtEl>
                                          <p:spTgt spid="3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32"/>
                                        </p:tgtEl>
                                        <p:attrNameLst>
                                          <p:attrName>style.visibility</p:attrName>
                                        </p:attrNameLst>
                                      </p:cBhvr>
                                      <p:to>
                                        <p:strVal val="visible"/>
                                      </p:to>
                                    </p:set>
                                    <p:anim calcmode="lin" valueType="num">
                                      <p:cBhvr>
                                        <p:cTn id="21" dur="500" fill="hold"/>
                                        <p:tgtEl>
                                          <p:spTgt spid="32"/>
                                        </p:tgtEl>
                                        <p:attrNameLst>
                                          <p:attrName>ppt_w</p:attrName>
                                        </p:attrNameLst>
                                      </p:cBhvr>
                                      <p:tavLst>
                                        <p:tav tm="0">
                                          <p:val>
                                            <p:fltVal val="0"/>
                                          </p:val>
                                        </p:tav>
                                        <p:tav tm="100000">
                                          <p:val>
                                            <p:strVal val="#ppt_w"/>
                                          </p:val>
                                        </p:tav>
                                      </p:tavLst>
                                    </p:anim>
                                    <p:anim calcmode="lin" valueType="num">
                                      <p:cBhvr>
                                        <p:cTn id="22" dur="500" fill="hold"/>
                                        <p:tgtEl>
                                          <p:spTgt spid="32"/>
                                        </p:tgtEl>
                                        <p:attrNameLst>
                                          <p:attrName>ppt_h</p:attrName>
                                        </p:attrNameLst>
                                      </p:cBhvr>
                                      <p:tavLst>
                                        <p:tav tm="0">
                                          <p:val>
                                            <p:fltVal val="0"/>
                                          </p:val>
                                        </p:tav>
                                        <p:tav tm="100000">
                                          <p:val>
                                            <p:strVal val="#ppt_h"/>
                                          </p:val>
                                        </p:tav>
                                      </p:tavLst>
                                    </p:anim>
                                    <p:animEffect transition="in" filter="fade">
                                      <p:cBhvr>
                                        <p:cTn id="23" dur="500"/>
                                        <p:tgtEl>
                                          <p:spTgt spid="32"/>
                                        </p:tgtEl>
                                      </p:cBhvr>
                                    </p:animEffect>
                                  </p:childTnLst>
                                </p:cTn>
                              </p:par>
                            </p:childTnLst>
                          </p:cTn>
                        </p:par>
                        <p:par>
                          <p:cTn id="24" fill="hold">
                            <p:stCondLst>
                              <p:cond delay="1500"/>
                            </p:stCondLst>
                            <p:childTnLst>
                              <p:par>
                                <p:cTn id="25" presetID="22" presetClass="entr" presetSubtype="1" fill="hold" grpId="0" nodeType="afterEffect">
                                  <p:stCondLst>
                                    <p:cond delay="0"/>
                                  </p:stCondLst>
                                  <p:childTnLst>
                                    <p:set>
                                      <p:cBhvr>
                                        <p:cTn id="26" dur="1" fill="hold">
                                          <p:stCondLst>
                                            <p:cond delay="0"/>
                                          </p:stCondLst>
                                        </p:cTn>
                                        <p:tgtEl>
                                          <p:spTgt spid="33"/>
                                        </p:tgtEl>
                                        <p:attrNameLst>
                                          <p:attrName>style.visibility</p:attrName>
                                        </p:attrNameLst>
                                      </p:cBhvr>
                                      <p:to>
                                        <p:strVal val="visible"/>
                                      </p:to>
                                    </p:set>
                                    <p:animEffect transition="in" filter="wipe(up)">
                                      <p:cBhvr>
                                        <p:cTn id="27" dur="500"/>
                                        <p:tgtEl>
                                          <p:spTgt spid="33"/>
                                        </p:tgtEl>
                                      </p:cBhvr>
                                    </p:animEffect>
                                  </p:childTnLst>
                                </p:cTn>
                              </p:par>
                            </p:childTnLst>
                          </p:cTn>
                        </p:par>
                        <p:par>
                          <p:cTn id="28" fill="hold">
                            <p:stCondLst>
                              <p:cond delay="2000"/>
                            </p:stCondLst>
                            <p:childTnLst>
                              <p:par>
                                <p:cTn id="29" presetID="2" presetClass="entr" presetSubtype="4" fill="hold" grpId="0" nodeType="after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childTnLst>
                          </p:cTn>
                        </p:par>
                        <p:par>
                          <p:cTn id="33" fill="hold">
                            <p:stCondLst>
                              <p:cond delay="2500"/>
                            </p:stCondLst>
                            <p:childTnLst>
                              <p:par>
                                <p:cTn id="34" presetID="53" presetClass="entr" presetSubtype="16" fill="hold" grpId="0" nodeType="after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p:cTn id="36" dur="500" fill="hold"/>
                                        <p:tgtEl>
                                          <p:spTgt spid="18"/>
                                        </p:tgtEl>
                                        <p:attrNameLst>
                                          <p:attrName>ppt_w</p:attrName>
                                        </p:attrNameLst>
                                      </p:cBhvr>
                                      <p:tavLst>
                                        <p:tav tm="0">
                                          <p:val>
                                            <p:fltVal val="0"/>
                                          </p:val>
                                        </p:tav>
                                        <p:tav tm="100000">
                                          <p:val>
                                            <p:strVal val="#ppt_w"/>
                                          </p:val>
                                        </p:tav>
                                      </p:tavLst>
                                    </p:anim>
                                    <p:anim calcmode="lin" valueType="num">
                                      <p:cBhvr>
                                        <p:cTn id="37" dur="500" fill="hold"/>
                                        <p:tgtEl>
                                          <p:spTgt spid="18"/>
                                        </p:tgtEl>
                                        <p:attrNameLst>
                                          <p:attrName>ppt_h</p:attrName>
                                        </p:attrNameLst>
                                      </p:cBhvr>
                                      <p:tavLst>
                                        <p:tav tm="0">
                                          <p:val>
                                            <p:fltVal val="0"/>
                                          </p:val>
                                        </p:tav>
                                        <p:tav tm="100000">
                                          <p:val>
                                            <p:strVal val="#ppt_h"/>
                                          </p:val>
                                        </p:tav>
                                      </p:tavLst>
                                    </p:anim>
                                    <p:animEffect transition="in" filter="fade">
                                      <p:cBhvr>
                                        <p:cTn id="38" dur="500"/>
                                        <p:tgtEl>
                                          <p:spTgt spid="18"/>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7"/>
                                        </p:tgtEl>
                                        <p:attrNameLst>
                                          <p:attrName>style.visibility</p:attrName>
                                        </p:attrNameLst>
                                      </p:cBhvr>
                                      <p:to>
                                        <p:strVal val="visible"/>
                                      </p:to>
                                    </p:set>
                                    <p:anim calcmode="lin" valueType="num">
                                      <p:cBhvr>
                                        <p:cTn id="41" dur="500" fill="hold"/>
                                        <p:tgtEl>
                                          <p:spTgt spid="37"/>
                                        </p:tgtEl>
                                        <p:attrNameLst>
                                          <p:attrName>ppt_w</p:attrName>
                                        </p:attrNameLst>
                                      </p:cBhvr>
                                      <p:tavLst>
                                        <p:tav tm="0">
                                          <p:val>
                                            <p:fltVal val="0"/>
                                          </p:val>
                                        </p:tav>
                                        <p:tav tm="100000">
                                          <p:val>
                                            <p:strVal val="#ppt_w"/>
                                          </p:val>
                                        </p:tav>
                                      </p:tavLst>
                                    </p:anim>
                                    <p:anim calcmode="lin" valueType="num">
                                      <p:cBhvr>
                                        <p:cTn id="42" dur="500" fill="hold"/>
                                        <p:tgtEl>
                                          <p:spTgt spid="37"/>
                                        </p:tgtEl>
                                        <p:attrNameLst>
                                          <p:attrName>ppt_h</p:attrName>
                                        </p:attrNameLst>
                                      </p:cBhvr>
                                      <p:tavLst>
                                        <p:tav tm="0">
                                          <p:val>
                                            <p:fltVal val="0"/>
                                          </p:val>
                                        </p:tav>
                                        <p:tav tm="100000">
                                          <p:val>
                                            <p:strVal val="#ppt_h"/>
                                          </p:val>
                                        </p:tav>
                                      </p:tavLst>
                                    </p:anim>
                                    <p:animEffect transition="in" filter="fade">
                                      <p:cBhvr>
                                        <p:cTn id="43" dur="500"/>
                                        <p:tgtEl>
                                          <p:spTgt spid="37"/>
                                        </p:tgtEl>
                                      </p:cBhvr>
                                    </p:animEffect>
                                  </p:childTnLst>
                                </p:cTn>
                              </p:par>
                            </p:childTnLst>
                          </p:cTn>
                        </p:par>
                        <p:par>
                          <p:cTn id="44" fill="hold">
                            <p:stCondLst>
                              <p:cond delay="3000"/>
                            </p:stCondLst>
                            <p:childTnLst>
                              <p:par>
                                <p:cTn id="45" presetID="22" presetClass="entr" presetSubtype="1" fill="hold" grpId="0" nodeType="afterEffect">
                                  <p:stCondLst>
                                    <p:cond delay="0"/>
                                  </p:stCondLst>
                                  <p:childTnLst>
                                    <p:set>
                                      <p:cBhvr>
                                        <p:cTn id="46" dur="1" fill="hold">
                                          <p:stCondLst>
                                            <p:cond delay="0"/>
                                          </p:stCondLst>
                                        </p:cTn>
                                        <p:tgtEl>
                                          <p:spTgt spid="20"/>
                                        </p:tgtEl>
                                        <p:attrNameLst>
                                          <p:attrName>style.visibility</p:attrName>
                                        </p:attrNameLst>
                                      </p:cBhvr>
                                      <p:to>
                                        <p:strVal val="visible"/>
                                      </p:to>
                                    </p:set>
                                    <p:animEffect transition="in" filter="wipe(up)">
                                      <p:cBhvr>
                                        <p:cTn id="47" dur="500"/>
                                        <p:tgtEl>
                                          <p:spTgt spid="20"/>
                                        </p:tgtEl>
                                      </p:cBhvr>
                                    </p:animEffect>
                                  </p:childTnLst>
                                </p:cTn>
                              </p:par>
                            </p:childTnLst>
                          </p:cTn>
                        </p:par>
                        <p:par>
                          <p:cTn id="48" fill="hold">
                            <p:stCondLst>
                              <p:cond delay="3500"/>
                            </p:stCondLst>
                            <p:childTnLst>
                              <p:par>
                                <p:cTn id="49" presetID="2" presetClass="entr" presetSubtype="4" fill="hold" grpId="0" nodeType="afterEffect">
                                  <p:stCondLst>
                                    <p:cond delay="0"/>
                                  </p:stCondLst>
                                  <p:childTnLst>
                                    <p:set>
                                      <p:cBhvr>
                                        <p:cTn id="50" dur="1" fill="hold">
                                          <p:stCondLst>
                                            <p:cond delay="0"/>
                                          </p:stCondLst>
                                        </p:cTn>
                                        <p:tgtEl>
                                          <p:spTgt spid="23"/>
                                        </p:tgtEl>
                                        <p:attrNameLst>
                                          <p:attrName>style.visibility</p:attrName>
                                        </p:attrNameLst>
                                      </p:cBhvr>
                                      <p:to>
                                        <p:strVal val="visible"/>
                                      </p:to>
                                    </p:set>
                                    <p:anim calcmode="lin" valueType="num">
                                      <p:cBhvr additive="base">
                                        <p:cTn id="51" dur="500" fill="hold"/>
                                        <p:tgtEl>
                                          <p:spTgt spid="23"/>
                                        </p:tgtEl>
                                        <p:attrNameLst>
                                          <p:attrName>ppt_x</p:attrName>
                                        </p:attrNameLst>
                                      </p:cBhvr>
                                      <p:tavLst>
                                        <p:tav tm="0">
                                          <p:val>
                                            <p:strVal val="#ppt_x"/>
                                          </p:val>
                                        </p:tav>
                                        <p:tav tm="100000">
                                          <p:val>
                                            <p:strVal val="#ppt_x"/>
                                          </p:val>
                                        </p:tav>
                                      </p:tavLst>
                                    </p:anim>
                                    <p:anim calcmode="lin" valueType="num">
                                      <p:cBhvr additive="base">
                                        <p:cTn id="52" dur="500" fill="hold"/>
                                        <p:tgtEl>
                                          <p:spTgt spid="23"/>
                                        </p:tgtEl>
                                        <p:attrNameLst>
                                          <p:attrName>ppt_y</p:attrName>
                                        </p:attrNameLst>
                                      </p:cBhvr>
                                      <p:tavLst>
                                        <p:tav tm="0">
                                          <p:val>
                                            <p:strVal val="1+#ppt_h/2"/>
                                          </p:val>
                                        </p:tav>
                                        <p:tav tm="100000">
                                          <p:val>
                                            <p:strVal val="#ppt_y"/>
                                          </p:val>
                                        </p:tav>
                                      </p:tavLst>
                                    </p:anim>
                                  </p:childTnLst>
                                </p:cTn>
                              </p:par>
                            </p:childTnLst>
                          </p:cTn>
                        </p:par>
                        <p:par>
                          <p:cTn id="53" fill="hold">
                            <p:stCondLst>
                              <p:cond delay="4000"/>
                            </p:stCondLst>
                            <p:childTnLst>
                              <p:par>
                                <p:cTn id="54" presetID="53" presetClass="entr" presetSubtype="16" fill="hold" grpId="0" nodeType="afterEffect">
                                  <p:stCondLst>
                                    <p:cond delay="0"/>
                                  </p:stCondLst>
                                  <p:childTnLst>
                                    <p:set>
                                      <p:cBhvr>
                                        <p:cTn id="55" dur="1" fill="hold">
                                          <p:stCondLst>
                                            <p:cond delay="0"/>
                                          </p:stCondLst>
                                        </p:cTn>
                                        <p:tgtEl>
                                          <p:spTgt spid="35"/>
                                        </p:tgtEl>
                                        <p:attrNameLst>
                                          <p:attrName>style.visibility</p:attrName>
                                        </p:attrNameLst>
                                      </p:cBhvr>
                                      <p:to>
                                        <p:strVal val="visible"/>
                                      </p:to>
                                    </p:set>
                                    <p:anim calcmode="lin" valueType="num">
                                      <p:cBhvr>
                                        <p:cTn id="56" dur="500" fill="hold"/>
                                        <p:tgtEl>
                                          <p:spTgt spid="35"/>
                                        </p:tgtEl>
                                        <p:attrNameLst>
                                          <p:attrName>ppt_w</p:attrName>
                                        </p:attrNameLst>
                                      </p:cBhvr>
                                      <p:tavLst>
                                        <p:tav tm="0">
                                          <p:val>
                                            <p:fltVal val="0"/>
                                          </p:val>
                                        </p:tav>
                                        <p:tav tm="100000">
                                          <p:val>
                                            <p:strVal val="#ppt_w"/>
                                          </p:val>
                                        </p:tav>
                                      </p:tavLst>
                                    </p:anim>
                                    <p:anim calcmode="lin" valueType="num">
                                      <p:cBhvr>
                                        <p:cTn id="57" dur="500" fill="hold"/>
                                        <p:tgtEl>
                                          <p:spTgt spid="35"/>
                                        </p:tgtEl>
                                        <p:attrNameLst>
                                          <p:attrName>ppt_h</p:attrName>
                                        </p:attrNameLst>
                                      </p:cBhvr>
                                      <p:tavLst>
                                        <p:tav tm="0">
                                          <p:val>
                                            <p:fltVal val="0"/>
                                          </p:val>
                                        </p:tav>
                                        <p:tav tm="100000">
                                          <p:val>
                                            <p:strVal val="#ppt_h"/>
                                          </p:val>
                                        </p:tav>
                                      </p:tavLst>
                                    </p:anim>
                                    <p:animEffect transition="in" filter="fade">
                                      <p:cBhvr>
                                        <p:cTn id="58" dur="500"/>
                                        <p:tgtEl>
                                          <p:spTgt spid="35"/>
                                        </p:tgtEl>
                                      </p:cBhvr>
                                    </p:animEffect>
                                  </p:childTnLst>
                                </p:cTn>
                              </p:par>
                              <p:par>
                                <p:cTn id="59" presetID="53" presetClass="entr" presetSubtype="16" fill="hold" nodeType="withEffect">
                                  <p:stCondLst>
                                    <p:cond delay="0"/>
                                  </p:stCondLst>
                                  <p:childTnLst>
                                    <p:set>
                                      <p:cBhvr>
                                        <p:cTn id="60" dur="1" fill="hold">
                                          <p:stCondLst>
                                            <p:cond delay="0"/>
                                          </p:stCondLst>
                                        </p:cTn>
                                        <p:tgtEl>
                                          <p:spTgt spid="43"/>
                                        </p:tgtEl>
                                        <p:attrNameLst>
                                          <p:attrName>style.visibility</p:attrName>
                                        </p:attrNameLst>
                                      </p:cBhvr>
                                      <p:to>
                                        <p:strVal val="visible"/>
                                      </p:to>
                                    </p:set>
                                    <p:anim calcmode="lin" valueType="num">
                                      <p:cBhvr>
                                        <p:cTn id="61" dur="500" fill="hold"/>
                                        <p:tgtEl>
                                          <p:spTgt spid="43"/>
                                        </p:tgtEl>
                                        <p:attrNameLst>
                                          <p:attrName>ppt_w</p:attrName>
                                        </p:attrNameLst>
                                      </p:cBhvr>
                                      <p:tavLst>
                                        <p:tav tm="0">
                                          <p:val>
                                            <p:fltVal val="0"/>
                                          </p:val>
                                        </p:tav>
                                        <p:tav tm="100000">
                                          <p:val>
                                            <p:strVal val="#ppt_w"/>
                                          </p:val>
                                        </p:tav>
                                      </p:tavLst>
                                    </p:anim>
                                    <p:anim calcmode="lin" valueType="num">
                                      <p:cBhvr>
                                        <p:cTn id="62" dur="500" fill="hold"/>
                                        <p:tgtEl>
                                          <p:spTgt spid="43"/>
                                        </p:tgtEl>
                                        <p:attrNameLst>
                                          <p:attrName>ppt_h</p:attrName>
                                        </p:attrNameLst>
                                      </p:cBhvr>
                                      <p:tavLst>
                                        <p:tav tm="0">
                                          <p:val>
                                            <p:fltVal val="0"/>
                                          </p:val>
                                        </p:tav>
                                        <p:tav tm="100000">
                                          <p:val>
                                            <p:strVal val="#ppt_h"/>
                                          </p:val>
                                        </p:tav>
                                      </p:tavLst>
                                    </p:anim>
                                    <p:animEffect transition="in" filter="fade">
                                      <p:cBhvr>
                                        <p:cTn id="63" dur="500"/>
                                        <p:tgtEl>
                                          <p:spTgt spid="43"/>
                                        </p:tgtEl>
                                      </p:cBhvr>
                                    </p:animEffect>
                                  </p:childTnLst>
                                </p:cTn>
                              </p:par>
                            </p:childTnLst>
                          </p:cTn>
                        </p:par>
                        <p:par>
                          <p:cTn id="64" fill="hold">
                            <p:stCondLst>
                              <p:cond delay="4500"/>
                            </p:stCondLst>
                            <p:childTnLst>
                              <p:par>
                                <p:cTn id="65" presetID="22" presetClass="entr" presetSubtype="1" fill="hold" grpId="0" nodeType="afterEffect">
                                  <p:stCondLst>
                                    <p:cond delay="0"/>
                                  </p:stCondLst>
                                  <p:childTnLst>
                                    <p:set>
                                      <p:cBhvr>
                                        <p:cTn id="66" dur="1" fill="hold">
                                          <p:stCondLst>
                                            <p:cond delay="0"/>
                                          </p:stCondLst>
                                        </p:cTn>
                                        <p:tgtEl>
                                          <p:spTgt spid="25"/>
                                        </p:tgtEl>
                                        <p:attrNameLst>
                                          <p:attrName>style.visibility</p:attrName>
                                        </p:attrNameLst>
                                      </p:cBhvr>
                                      <p:to>
                                        <p:strVal val="visible"/>
                                      </p:to>
                                    </p:set>
                                    <p:animEffect transition="in" filter="wipe(up)">
                                      <p:cBhvr>
                                        <p:cTn id="67" dur="500"/>
                                        <p:tgtEl>
                                          <p:spTgt spid="25"/>
                                        </p:tgtEl>
                                      </p:cBhvr>
                                    </p:animEffect>
                                  </p:childTnLst>
                                </p:cTn>
                              </p:par>
                            </p:childTnLst>
                          </p:cTn>
                        </p:par>
                        <p:par>
                          <p:cTn id="68" fill="hold">
                            <p:stCondLst>
                              <p:cond delay="5000"/>
                            </p:stCondLst>
                            <p:childTnLst>
                              <p:par>
                                <p:cTn id="69" presetID="2" presetClass="entr" presetSubtype="4" fill="hold" grpId="0" nodeType="afterEffect">
                                  <p:stCondLst>
                                    <p:cond delay="0"/>
                                  </p:stCondLst>
                                  <p:childTnLst>
                                    <p:set>
                                      <p:cBhvr>
                                        <p:cTn id="70" dur="1" fill="hold">
                                          <p:stCondLst>
                                            <p:cond delay="0"/>
                                          </p:stCondLst>
                                        </p:cTn>
                                        <p:tgtEl>
                                          <p:spTgt spid="27"/>
                                        </p:tgtEl>
                                        <p:attrNameLst>
                                          <p:attrName>style.visibility</p:attrName>
                                        </p:attrNameLst>
                                      </p:cBhvr>
                                      <p:to>
                                        <p:strVal val="visible"/>
                                      </p:to>
                                    </p:set>
                                    <p:anim calcmode="lin" valueType="num">
                                      <p:cBhvr additive="base">
                                        <p:cTn id="71" dur="500" fill="hold"/>
                                        <p:tgtEl>
                                          <p:spTgt spid="27"/>
                                        </p:tgtEl>
                                        <p:attrNameLst>
                                          <p:attrName>ppt_x</p:attrName>
                                        </p:attrNameLst>
                                      </p:cBhvr>
                                      <p:tavLst>
                                        <p:tav tm="0">
                                          <p:val>
                                            <p:strVal val="#ppt_x"/>
                                          </p:val>
                                        </p:tav>
                                        <p:tav tm="100000">
                                          <p:val>
                                            <p:strVal val="#ppt_x"/>
                                          </p:val>
                                        </p:tav>
                                      </p:tavLst>
                                    </p:anim>
                                    <p:anim calcmode="lin" valueType="num">
                                      <p:cBhvr additive="base">
                                        <p:cTn id="72" dur="500" fill="hold"/>
                                        <p:tgtEl>
                                          <p:spTgt spid="27"/>
                                        </p:tgtEl>
                                        <p:attrNameLst>
                                          <p:attrName>ppt_y</p:attrName>
                                        </p:attrNameLst>
                                      </p:cBhvr>
                                      <p:tavLst>
                                        <p:tav tm="0">
                                          <p:val>
                                            <p:strVal val="1+#ppt_h/2"/>
                                          </p:val>
                                        </p:tav>
                                        <p:tav tm="100000">
                                          <p:val>
                                            <p:strVal val="#ppt_y"/>
                                          </p:val>
                                        </p:tav>
                                      </p:tavLst>
                                    </p:anim>
                                  </p:childTnLst>
                                </p:cTn>
                              </p:par>
                            </p:childTnLst>
                          </p:cTn>
                        </p:par>
                        <p:par>
                          <p:cTn id="73" fill="hold">
                            <p:stCondLst>
                              <p:cond delay="5500"/>
                            </p:stCondLst>
                            <p:childTnLst>
                              <p:par>
                                <p:cTn id="74" presetID="53" presetClass="entr" presetSubtype="16" fill="hold" grpId="0"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p:cTn id="76" dur="500" fill="hold"/>
                                        <p:tgtEl>
                                          <p:spTgt spid="36"/>
                                        </p:tgtEl>
                                        <p:attrNameLst>
                                          <p:attrName>ppt_w</p:attrName>
                                        </p:attrNameLst>
                                      </p:cBhvr>
                                      <p:tavLst>
                                        <p:tav tm="0">
                                          <p:val>
                                            <p:fltVal val="0"/>
                                          </p:val>
                                        </p:tav>
                                        <p:tav tm="100000">
                                          <p:val>
                                            <p:strVal val="#ppt_w"/>
                                          </p:val>
                                        </p:tav>
                                      </p:tavLst>
                                    </p:anim>
                                    <p:anim calcmode="lin" valueType="num">
                                      <p:cBhvr>
                                        <p:cTn id="77" dur="500" fill="hold"/>
                                        <p:tgtEl>
                                          <p:spTgt spid="36"/>
                                        </p:tgtEl>
                                        <p:attrNameLst>
                                          <p:attrName>ppt_h</p:attrName>
                                        </p:attrNameLst>
                                      </p:cBhvr>
                                      <p:tavLst>
                                        <p:tav tm="0">
                                          <p:val>
                                            <p:fltVal val="0"/>
                                          </p:val>
                                        </p:tav>
                                        <p:tav tm="100000">
                                          <p:val>
                                            <p:strVal val="#ppt_h"/>
                                          </p:val>
                                        </p:tav>
                                      </p:tavLst>
                                    </p:anim>
                                    <p:animEffect transition="in" filter="fade">
                                      <p:cBhvr>
                                        <p:cTn id="78" dur="500"/>
                                        <p:tgtEl>
                                          <p:spTgt spid="36"/>
                                        </p:tgtEl>
                                      </p:cBhvr>
                                    </p:animEffect>
                                  </p:childTnLst>
                                </p:cTn>
                              </p:par>
                              <p:par>
                                <p:cTn id="79" presetID="53" presetClass="entr" presetSubtype="16" fill="hold" nodeType="withEffect">
                                  <p:stCondLst>
                                    <p:cond delay="0"/>
                                  </p:stCondLst>
                                  <p:childTnLst>
                                    <p:set>
                                      <p:cBhvr>
                                        <p:cTn id="80" dur="1" fill="hold">
                                          <p:stCondLst>
                                            <p:cond delay="0"/>
                                          </p:stCondLst>
                                        </p:cTn>
                                        <p:tgtEl>
                                          <p:spTgt spid="38"/>
                                        </p:tgtEl>
                                        <p:attrNameLst>
                                          <p:attrName>style.visibility</p:attrName>
                                        </p:attrNameLst>
                                      </p:cBhvr>
                                      <p:to>
                                        <p:strVal val="visible"/>
                                      </p:to>
                                    </p:set>
                                    <p:anim calcmode="lin" valueType="num">
                                      <p:cBhvr>
                                        <p:cTn id="81" dur="500" fill="hold"/>
                                        <p:tgtEl>
                                          <p:spTgt spid="38"/>
                                        </p:tgtEl>
                                        <p:attrNameLst>
                                          <p:attrName>ppt_w</p:attrName>
                                        </p:attrNameLst>
                                      </p:cBhvr>
                                      <p:tavLst>
                                        <p:tav tm="0">
                                          <p:val>
                                            <p:fltVal val="0"/>
                                          </p:val>
                                        </p:tav>
                                        <p:tav tm="100000">
                                          <p:val>
                                            <p:strVal val="#ppt_w"/>
                                          </p:val>
                                        </p:tav>
                                      </p:tavLst>
                                    </p:anim>
                                    <p:anim calcmode="lin" valueType="num">
                                      <p:cBhvr>
                                        <p:cTn id="82" dur="500" fill="hold"/>
                                        <p:tgtEl>
                                          <p:spTgt spid="38"/>
                                        </p:tgtEl>
                                        <p:attrNameLst>
                                          <p:attrName>ppt_h</p:attrName>
                                        </p:attrNameLst>
                                      </p:cBhvr>
                                      <p:tavLst>
                                        <p:tav tm="0">
                                          <p:val>
                                            <p:fltVal val="0"/>
                                          </p:val>
                                        </p:tav>
                                        <p:tav tm="100000">
                                          <p:val>
                                            <p:strVal val="#ppt_h"/>
                                          </p:val>
                                        </p:tav>
                                      </p:tavLst>
                                    </p:anim>
                                    <p:animEffect transition="in" filter="fade">
                                      <p:cBhvr>
                                        <p:cTn id="83" dur="500"/>
                                        <p:tgtEl>
                                          <p:spTgt spid="38"/>
                                        </p:tgtEl>
                                      </p:cBhvr>
                                    </p:animEffect>
                                  </p:childTnLst>
                                </p:cTn>
                              </p:par>
                            </p:childTnLst>
                          </p:cTn>
                        </p:par>
                        <p:par>
                          <p:cTn id="84" fill="hold">
                            <p:stCondLst>
                              <p:cond delay="6000"/>
                            </p:stCondLst>
                            <p:childTnLst>
                              <p:par>
                                <p:cTn id="85" presetID="22" presetClass="entr" presetSubtype="1"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Effect transition="in" filter="wipe(up)">
                                      <p:cBhvr>
                                        <p:cTn id="87"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8" grpId="0" animBg="1"/>
      <p:bldP spid="17" grpId="0" animBg="1"/>
      <p:bldP spid="20" grpId="0"/>
      <p:bldP spid="23" grpId="0" animBg="1"/>
      <p:bldP spid="25" grpId="0"/>
      <p:bldP spid="27" grpId="0" animBg="1"/>
      <p:bldP spid="29" grpId="0"/>
      <p:bldP spid="31" grpId="0" animBg="1"/>
      <p:bldP spid="32" grpId="0" animBg="1"/>
      <p:bldP spid="33" grpId="0"/>
      <p:bldP spid="34" grpId="0" animBg="1"/>
      <p:bldP spid="35" grpId="0" animBg="1"/>
      <p:bldP spid="36" grpId="0" animBg="1"/>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1678</TotalTime>
  <Words>1338</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372</cp:revision>
  <dcterms:created xsi:type="dcterms:W3CDTF">2016-09-28T22:08:47Z</dcterms:created>
  <dcterms:modified xsi:type="dcterms:W3CDTF">2018-12-13T18:59:42Z</dcterms:modified>
</cp:coreProperties>
</file>