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15200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4043689" y="1852446"/>
            <a:ext cx="4023360" cy="2316538"/>
            <a:chOff x="1545344" y="1748884"/>
            <a:chExt cx="4023360" cy="2316538"/>
          </a:xfrm>
          <a:solidFill>
            <a:srgbClr val="36B8E3"/>
          </a:solidFill>
        </p:grpSpPr>
        <p:sp>
          <p:nvSpPr>
            <p:cNvPr id="10" name="Freeform 9"/>
            <p:cNvSpPr>
              <a:spLocks noChangeAspect="1"/>
            </p:cNvSpPr>
            <p:nvPr/>
          </p:nvSpPr>
          <p:spPr>
            <a:xfrm>
              <a:off x="1545344"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36B8E3">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754030"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p:cNvGrpSpPr/>
          <p:nvPr/>
        </p:nvGrpSpPr>
        <p:grpSpPr>
          <a:xfrm>
            <a:off x="933583" y="1845008"/>
            <a:ext cx="4023360" cy="2316538"/>
            <a:chOff x="5732418" y="4185578"/>
            <a:chExt cx="4023360" cy="2316538"/>
          </a:xfrm>
          <a:solidFill>
            <a:srgbClr val="44D7FB"/>
          </a:solidFill>
        </p:grpSpPr>
        <p:sp>
          <p:nvSpPr>
            <p:cNvPr id="13" name="Freeform 12"/>
            <p:cNvSpPr>
              <a:spLocks noChangeAspect="1"/>
            </p:cNvSpPr>
            <p:nvPr/>
          </p:nvSpPr>
          <p:spPr>
            <a:xfrm>
              <a:off x="5732418" y="4185578"/>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44D7FB">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5941104" y="4305734"/>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911051" y="4309908"/>
            <a:ext cx="4023360" cy="2316538"/>
            <a:chOff x="5715810" y="1748884"/>
            <a:chExt cx="4023360" cy="2316538"/>
          </a:xfrm>
          <a:solidFill>
            <a:srgbClr val="157EBF"/>
          </a:solidFill>
        </p:grpSpPr>
        <p:sp>
          <p:nvSpPr>
            <p:cNvPr id="15" name="Freeform 14"/>
            <p:cNvSpPr>
              <a:spLocks noChangeAspect="1"/>
            </p:cNvSpPr>
            <p:nvPr/>
          </p:nvSpPr>
          <p:spPr>
            <a:xfrm flipV="1">
              <a:off x="5715810"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157EB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flipV="1">
              <a:off x="5924496"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4043689" y="4309908"/>
            <a:ext cx="4023360" cy="2316538"/>
            <a:chOff x="1545344" y="4177553"/>
            <a:chExt cx="4023360" cy="2316538"/>
          </a:xfrm>
          <a:solidFill>
            <a:srgbClr val="0967B9"/>
          </a:solidFill>
        </p:grpSpPr>
        <p:sp>
          <p:nvSpPr>
            <p:cNvPr id="17" name="Freeform 16"/>
            <p:cNvSpPr>
              <a:spLocks noChangeAspect="1"/>
            </p:cNvSpPr>
            <p:nvPr/>
          </p:nvSpPr>
          <p:spPr>
            <a:xfrm flipV="1">
              <a:off x="1545344" y="4177553"/>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0967B9">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flipV="1">
              <a:off x="1754030" y="4297709"/>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Freeform 37"/>
          <p:cNvSpPr>
            <a:spLocks noChangeAspect="1" noEditPoints="1"/>
          </p:cNvSpPr>
          <p:nvPr/>
        </p:nvSpPr>
        <p:spPr bwMode="auto">
          <a:xfrm>
            <a:off x="4052675" y="203955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7" name="Freeform 172"/>
          <p:cNvSpPr>
            <a:spLocks noChangeAspect="1" noEditPoints="1"/>
          </p:cNvSpPr>
          <p:nvPr/>
        </p:nvSpPr>
        <p:spPr bwMode="auto">
          <a:xfrm>
            <a:off x="4621275" y="4544611"/>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8" name="Group 27"/>
          <p:cNvGrpSpPr>
            <a:grpSpLocks noChangeAspect="1"/>
          </p:cNvGrpSpPr>
          <p:nvPr/>
        </p:nvGrpSpPr>
        <p:grpSpPr>
          <a:xfrm>
            <a:off x="1476233" y="4649038"/>
            <a:ext cx="365760" cy="365760"/>
            <a:chOff x="3878263" y="2220913"/>
            <a:chExt cx="547687" cy="547687"/>
          </a:xfrm>
          <a:solidFill>
            <a:schemeClr val="bg1"/>
          </a:solidFill>
          <a:effectLst>
            <a:outerShdw blurRad="50800" dist="38100" dir="2700000" algn="tl" rotWithShape="0">
              <a:prstClr val="black">
                <a:alpha val="40000"/>
              </a:prstClr>
            </a:outerShdw>
          </a:effectLst>
        </p:grpSpPr>
        <p:sp>
          <p:nvSpPr>
            <p:cNvPr id="2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a:grpSpLocks noChangeAspect="1"/>
          </p:cNvGrpSpPr>
          <p:nvPr/>
        </p:nvGrpSpPr>
        <p:grpSpPr>
          <a:xfrm>
            <a:off x="7187415" y="2071430"/>
            <a:ext cx="296850" cy="365760"/>
            <a:chOff x="4598988" y="3263900"/>
            <a:chExt cx="444500" cy="547688"/>
          </a:xfrm>
          <a:solidFill>
            <a:schemeClr val="bg1"/>
          </a:solidFill>
          <a:effectLst>
            <a:outerShdw blurRad="50800" dist="38100" dir="2700000" algn="tl" rotWithShape="0">
              <a:prstClr val="black">
                <a:alpha val="40000"/>
              </a:prstClr>
            </a:outerShdw>
          </a:effectLst>
        </p:grpSpPr>
        <p:sp>
          <p:nvSpPr>
            <p:cNvPr id="3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Text Placeholder 3"/>
          <p:cNvSpPr txBox="1">
            <a:spLocks/>
          </p:cNvSpPr>
          <p:nvPr/>
        </p:nvSpPr>
        <p:spPr>
          <a:xfrm>
            <a:off x="2119532" y="2390011"/>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 Placeholder 3"/>
          <p:cNvSpPr txBox="1">
            <a:spLocks/>
          </p:cNvSpPr>
          <p:nvPr/>
        </p:nvSpPr>
        <p:spPr>
          <a:xfrm>
            <a:off x="5153539" y="2373018"/>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 Placeholder 3"/>
          <p:cNvSpPr txBox="1">
            <a:spLocks/>
          </p:cNvSpPr>
          <p:nvPr/>
        </p:nvSpPr>
        <p:spPr>
          <a:xfrm>
            <a:off x="2013741" y="485895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5" name="Text Placeholder 3"/>
          <p:cNvSpPr txBox="1">
            <a:spLocks/>
          </p:cNvSpPr>
          <p:nvPr/>
        </p:nvSpPr>
        <p:spPr>
          <a:xfrm>
            <a:off x="5146379" y="485895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grpSp>
        <p:nvGrpSpPr>
          <p:cNvPr id="48" name="Group 47"/>
          <p:cNvGrpSpPr/>
          <p:nvPr/>
        </p:nvGrpSpPr>
        <p:grpSpPr>
          <a:xfrm>
            <a:off x="7158639" y="1859884"/>
            <a:ext cx="4023360" cy="2316538"/>
            <a:chOff x="1545344" y="1748884"/>
            <a:chExt cx="4023360" cy="2316538"/>
          </a:xfrm>
          <a:solidFill>
            <a:srgbClr val="239BD3"/>
          </a:solidFill>
        </p:grpSpPr>
        <p:sp>
          <p:nvSpPr>
            <p:cNvPr id="49" name="Freeform 48"/>
            <p:cNvSpPr>
              <a:spLocks noChangeAspect="1"/>
            </p:cNvSpPr>
            <p:nvPr/>
          </p:nvSpPr>
          <p:spPr>
            <a:xfrm>
              <a:off x="1545344"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239BD3">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a:off x="1754030"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p:cNvGrpSpPr/>
          <p:nvPr/>
        </p:nvGrpSpPr>
        <p:grpSpPr>
          <a:xfrm>
            <a:off x="7158639" y="4317346"/>
            <a:ext cx="4023360" cy="2316538"/>
            <a:chOff x="1545344" y="4177553"/>
            <a:chExt cx="4023360" cy="2316538"/>
          </a:xfrm>
          <a:solidFill>
            <a:srgbClr val="0050AA"/>
          </a:solidFill>
        </p:grpSpPr>
        <p:sp>
          <p:nvSpPr>
            <p:cNvPr id="53" name="Freeform 52"/>
            <p:cNvSpPr>
              <a:spLocks noChangeAspect="1"/>
            </p:cNvSpPr>
            <p:nvPr/>
          </p:nvSpPr>
          <p:spPr>
            <a:xfrm flipV="1">
              <a:off x="1545344" y="4177553"/>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0050A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p:nvPr/>
          </p:nvSpPr>
          <p:spPr>
            <a:xfrm flipV="1">
              <a:off x="1754030" y="4297709"/>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Text Placeholder 3"/>
          <p:cNvSpPr txBox="1">
            <a:spLocks/>
          </p:cNvSpPr>
          <p:nvPr/>
        </p:nvSpPr>
        <p:spPr>
          <a:xfrm>
            <a:off x="8268489" y="2380456"/>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6" name="Text Placeholder 3"/>
          <p:cNvSpPr txBox="1">
            <a:spLocks/>
          </p:cNvSpPr>
          <p:nvPr/>
        </p:nvSpPr>
        <p:spPr>
          <a:xfrm>
            <a:off x="8261329" y="4866391"/>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7" name="Freeform 202"/>
          <p:cNvSpPr>
            <a:spLocks noChangeAspect="1" noEditPoints="1"/>
          </p:cNvSpPr>
          <p:nvPr/>
        </p:nvSpPr>
        <p:spPr bwMode="auto">
          <a:xfrm>
            <a:off x="7696558" y="4501742"/>
            <a:ext cx="311754" cy="36576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58" name="Freeform 41"/>
          <p:cNvSpPr>
            <a:spLocks noChangeAspect="1" noEditPoints="1"/>
          </p:cNvSpPr>
          <p:nvPr/>
        </p:nvSpPr>
        <p:spPr bwMode="auto">
          <a:xfrm>
            <a:off x="10193445" y="2111186"/>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pic>
        <p:nvPicPr>
          <p:cNvPr id="47" name="Picture 46">
            <a:hlinkClick r:id="rId2"/>
            <a:extLst>
              <a:ext uri="{FF2B5EF4-FFF2-40B4-BE49-F238E27FC236}">
                <a16:creationId xmlns:a16="http://schemas.microsoft.com/office/drawing/2014/main" id="{E67309CC-46D1-4D22-B4CC-95226DA601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7074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cBhvr>
                                        <p:cTn id="16" dur="500" fill="hold"/>
                                        <p:tgtEl>
                                          <p:spTgt spid="26"/>
                                        </p:tgtEl>
                                        <p:attrNameLst>
                                          <p:attrName>ppt_w</p:attrName>
                                        </p:attrNameLst>
                                      </p:cBhvr>
                                      <p:tavLst>
                                        <p:tav tm="0">
                                          <p:val>
                                            <p:fltVal val="0"/>
                                          </p:val>
                                        </p:tav>
                                        <p:tav tm="100000">
                                          <p:val>
                                            <p:strVal val="#ppt_w"/>
                                          </p:val>
                                        </p:tav>
                                      </p:tavLst>
                                    </p:anim>
                                    <p:anim calcmode="lin" valueType="num">
                                      <p:cBhvr>
                                        <p:cTn id="17" dur="500" fill="hold"/>
                                        <p:tgtEl>
                                          <p:spTgt spid="26"/>
                                        </p:tgtEl>
                                        <p:attrNameLst>
                                          <p:attrName>ppt_h</p:attrName>
                                        </p:attrNameLst>
                                      </p:cBhvr>
                                      <p:tavLst>
                                        <p:tav tm="0">
                                          <p:val>
                                            <p:fltVal val="0"/>
                                          </p:val>
                                        </p:tav>
                                        <p:tav tm="100000">
                                          <p:val>
                                            <p:strVal val="#ppt_h"/>
                                          </p:val>
                                        </p:tav>
                                      </p:tavLst>
                                    </p:anim>
                                    <p:animEffect transition="in" filter="fade">
                                      <p:cBhvr>
                                        <p:cTn id="18" dur="500"/>
                                        <p:tgtEl>
                                          <p:spTgt spid="26"/>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wipe(up)">
                                      <p:cBhvr>
                                        <p:cTn id="22" dur="500"/>
                                        <p:tgtEl>
                                          <p:spTgt spid="42"/>
                                        </p:tgtEl>
                                      </p:cBhvr>
                                    </p:animEffect>
                                  </p:childTnLst>
                                </p:cTn>
                              </p:par>
                            </p:childTnLst>
                          </p:cTn>
                        </p:par>
                        <p:par>
                          <p:cTn id="23" fill="hold">
                            <p:stCondLst>
                              <p:cond delay="2000"/>
                            </p:stCondLst>
                            <p:childTnLst>
                              <p:par>
                                <p:cTn id="24" presetID="2" presetClass="entr" presetSubtype="2"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additive="base">
                                        <p:cTn id="26" dur="500" fill="hold"/>
                                        <p:tgtEl>
                                          <p:spTgt spid="19"/>
                                        </p:tgtEl>
                                        <p:attrNameLst>
                                          <p:attrName>ppt_x</p:attrName>
                                        </p:attrNameLst>
                                      </p:cBhvr>
                                      <p:tavLst>
                                        <p:tav tm="0">
                                          <p:val>
                                            <p:strVal val="1+#ppt_w/2"/>
                                          </p:val>
                                        </p:tav>
                                        <p:tav tm="100000">
                                          <p:val>
                                            <p:strVal val="#ppt_x"/>
                                          </p:val>
                                        </p:tav>
                                      </p:tavLst>
                                    </p:anim>
                                    <p:anim calcmode="lin" valueType="num">
                                      <p:cBhvr additive="base">
                                        <p:cTn id="27" dur="500" fill="hold"/>
                                        <p:tgtEl>
                                          <p:spTgt spid="19"/>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p:cTn id="31" dur="500" fill="hold"/>
                                        <p:tgtEl>
                                          <p:spTgt spid="37"/>
                                        </p:tgtEl>
                                        <p:attrNameLst>
                                          <p:attrName>ppt_w</p:attrName>
                                        </p:attrNameLst>
                                      </p:cBhvr>
                                      <p:tavLst>
                                        <p:tav tm="0">
                                          <p:val>
                                            <p:fltVal val="0"/>
                                          </p:val>
                                        </p:tav>
                                        <p:tav tm="100000">
                                          <p:val>
                                            <p:strVal val="#ppt_w"/>
                                          </p:val>
                                        </p:tav>
                                      </p:tavLst>
                                    </p:anim>
                                    <p:anim calcmode="lin" valueType="num">
                                      <p:cBhvr>
                                        <p:cTn id="32" dur="500" fill="hold"/>
                                        <p:tgtEl>
                                          <p:spTgt spid="37"/>
                                        </p:tgtEl>
                                        <p:attrNameLst>
                                          <p:attrName>ppt_h</p:attrName>
                                        </p:attrNameLst>
                                      </p:cBhvr>
                                      <p:tavLst>
                                        <p:tav tm="0">
                                          <p:val>
                                            <p:fltVal val="0"/>
                                          </p:val>
                                        </p:tav>
                                        <p:tav tm="100000">
                                          <p:val>
                                            <p:strVal val="#ppt_h"/>
                                          </p:val>
                                        </p:tav>
                                      </p:tavLst>
                                    </p:anim>
                                    <p:animEffect transition="in" filter="fade">
                                      <p:cBhvr>
                                        <p:cTn id="33" dur="500"/>
                                        <p:tgtEl>
                                          <p:spTgt spid="37"/>
                                        </p:tgtEl>
                                      </p:cBhvr>
                                    </p:animEffect>
                                  </p:childTnLst>
                                </p:cTn>
                              </p:par>
                            </p:childTnLst>
                          </p:cTn>
                        </p:par>
                        <p:par>
                          <p:cTn id="34" fill="hold">
                            <p:stCondLst>
                              <p:cond delay="3000"/>
                            </p:stCondLst>
                            <p:childTnLst>
                              <p:par>
                                <p:cTn id="35" presetID="22" presetClass="entr" presetSubtype="1" fill="hold" grpId="0" nodeType="after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up)">
                                      <p:cBhvr>
                                        <p:cTn id="37" dur="500"/>
                                        <p:tgtEl>
                                          <p:spTgt spid="43"/>
                                        </p:tgtEl>
                                      </p:cBhvr>
                                    </p:animEffect>
                                  </p:childTnLst>
                                </p:cTn>
                              </p:par>
                            </p:childTnLst>
                          </p:cTn>
                        </p:par>
                        <p:par>
                          <p:cTn id="38" fill="hold">
                            <p:stCondLst>
                              <p:cond delay="3500"/>
                            </p:stCondLst>
                            <p:childTnLst>
                              <p:par>
                                <p:cTn id="39" presetID="2" presetClass="entr" presetSubtype="2" fill="hold" nodeType="afterEffect">
                                  <p:stCondLst>
                                    <p:cond delay="0"/>
                                  </p:stCondLst>
                                  <p:childTnLst>
                                    <p:set>
                                      <p:cBhvr>
                                        <p:cTn id="40" dur="1" fill="hold">
                                          <p:stCondLst>
                                            <p:cond delay="0"/>
                                          </p:stCondLst>
                                        </p:cTn>
                                        <p:tgtEl>
                                          <p:spTgt spid="48"/>
                                        </p:tgtEl>
                                        <p:attrNameLst>
                                          <p:attrName>style.visibility</p:attrName>
                                        </p:attrNameLst>
                                      </p:cBhvr>
                                      <p:to>
                                        <p:strVal val="visible"/>
                                      </p:to>
                                    </p:set>
                                    <p:anim calcmode="lin" valueType="num">
                                      <p:cBhvr additive="base">
                                        <p:cTn id="41" dur="500" fill="hold"/>
                                        <p:tgtEl>
                                          <p:spTgt spid="48"/>
                                        </p:tgtEl>
                                        <p:attrNameLst>
                                          <p:attrName>ppt_x</p:attrName>
                                        </p:attrNameLst>
                                      </p:cBhvr>
                                      <p:tavLst>
                                        <p:tav tm="0">
                                          <p:val>
                                            <p:strVal val="1+#ppt_w/2"/>
                                          </p:val>
                                        </p:tav>
                                        <p:tav tm="100000">
                                          <p:val>
                                            <p:strVal val="#ppt_x"/>
                                          </p:val>
                                        </p:tav>
                                      </p:tavLst>
                                    </p:anim>
                                    <p:anim calcmode="lin" valueType="num">
                                      <p:cBhvr additive="base">
                                        <p:cTn id="42" dur="500" fill="hold"/>
                                        <p:tgtEl>
                                          <p:spTgt spid="48"/>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58"/>
                                        </p:tgtEl>
                                        <p:attrNameLst>
                                          <p:attrName>style.visibility</p:attrName>
                                        </p:attrNameLst>
                                      </p:cBhvr>
                                      <p:to>
                                        <p:strVal val="visible"/>
                                      </p:to>
                                    </p:set>
                                    <p:anim calcmode="lin" valueType="num">
                                      <p:cBhvr>
                                        <p:cTn id="46" dur="500" fill="hold"/>
                                        <p:tgtEl>
                                          <p:spTgt spid="58"/>
                                        </p:tgtEl>
                                        <p:attrNameLst>
                                          <p:attrName>ppt_w</p:attrName>
                                        </p:attrNameLst>
                                      </p:cBhvr>
                                      <p:tavLst>
                                        <p:tav tm="0">
                                          <p:val>
                                            <p:fltVal val="0"/>
                                          </p:val>
                                        </p:tav>
                                        <p:tav tm="100000">
                                          <p:val>
                                            <p:strVal val="#ppt_w"/>
                                          </p:val>
                                        </p:tav>
                                      </p:tavLst>
                                    </p:anim>
                                    <p:anim calcmode="lin" valueType="num">
                                      <p:cBhvr>
                                        <p:cTn id="47" dur="500" fill="hold"/>
                                        <p:tgtEl>
                                          <p:spTgt spid="58"/>
                                        </p:tgtEl>
                                        <p:attrNameLst>
                                          <p:attrName>ppt_h</p:attrName>
                                        </p:attrNameLst>
                                      </p:cBhvr>
                                      <p:tavLst>
                                        <p:tav tm="0">
                                          <p:val>
                                            <p:fltVal val="0"/>
                                          </p:val>
                                        </p:tav>
                                        <p:tav tm="100000">
                                          <p:val>
                                            <p:strVal val="#ppt_h"/>
                                          </p:val>
                                        </p:tav>
                                      </p:tavLst>
                                    </p:anim>
                                    <p:animEffect transition="in" filter="fade">
                                      <p:cBhvr>
                                        <p:cTn id="48" dur="500"/>
                                        <p:tgtEl>
                                          <p:spTgt spid="58"/>
                                        </p:tgtEl>
                                      </p:cBhvr>
                                    </p:animEffect>
                                  </p:childTnLst>
                                </p:cTn>
                              </p:par>
                            </p:childTnLst>
                          </p:cTn>
                        </p:par>
                        <p:par>
                          <p:cTn id="49" fill="hold">
                            <p:stCondLst>
                              <p:cond delay="4500"/>
                            </p:stCondLst>
                            <p:childTnLst>
                              <p:par>
                                <p:cTn id="50" presetID="22" presetClass="entr" presetSubtype="1" fill="hold" grpId="0" nodeType="afterEffect">
                                  <p:stCondLst>
                                    <p:cond delay="0"/>
                                  </p:stCondLst>
                                  <p:childTnLst>
                                    <p:set>
                                      <p:cBhvr>
                                        <p:cTn id="51" dur="1" fill="hold">
                                          <p:stCondLst>
                                            <p:cond delay="0"/>
                                          </p:stCondLst>
                                        </p:cTn>
                                        <p:tgtEl>
                                          <p:spTgt spid="55"/>
                                        </p:tgtEl>
                                        <p:attrNameLst>
                                          <p:attrName>style.visibility</p:attrName>
                                        </p:attrNameLst>
                                      </p:cBhvr>
                                      <p:to>
                                        <p:strVal val="visible"/>
                                      </p:to>
                                    </p:set>
                                    <p:animEffect transition="in" filter="wipe(up)">
                                      <p:cBhvr>
                                        <p:cTn id="52" dur="500"/>
                                        <p:tgtEl>
                                          <p:spTgt spid="55"/>
                                        </p:tgtEl>
                                      </p:cBhvr>
                                    </p:animEffect>
                                  </p:childTnLst>
                                </p:cTn>
                              </p:par>
                            </p:childTnLst>
                          </p:cTn>
                        </p:par>
                        <p:par>
                          <p:cTn id="53" fill="hold">
                            <p:stCondLst>
                              <p:cond delay="5000"/>
                            </p:stCondLst>
                            <p:childTnLst>
                              <p:par>
                                <p:cTn id="54" presetID="2" presetClass="entr" presetSubtype="2" fill="hold" nodeType="afterEffect">
                                  <p:stCondLst>
                                    <p:cond delay="0"/>
                                  </p:stCondLst>
                                  <p:childTnLst>
                                    <p:set>
                                      <p:cBhvr>
                                        <p:cTn id="55" dur="1" fill="hold">
                                          <p:stCondLst>
                                            <p:cond delay="0"/>
                                          </p:stCondLst>
                                        </p:cTn>
                                        <p:tgtEl>
                                          <p:spTgt spid="20"/>
                                        </p:tgtEl>
                                        <p:attrNameLst>
                                          <p:attrName>style.visibility</p:attrName>
                                        </p:attrNameLst>
                                      </p:cBhvr>
                                      <p:to>
                                        <p:strVal val="visible"/>
                                      </p:to>
                                    </p:set>
                                    <p:anim calcmode="lin" valueType="num">
                                      <p:cBhvr additive="base">
                                        <p:cTn id="56" dur="500" fill="hold"/>
                                        <p:tgtEl>
                                          <p:spTgt spid="20"/>
                                        </p:tgtEl>
                                        <p:attrNameLst>
                                          <p:attrName>ppt_x</p:attrName>
                                        </p:attrNameLst>
                                      </p:cBhvr>
                                      <p:tavLst>
                                        <p:tav tm="0">
                                          <p:val>
                                            <p:strVal val="1+#ppt_w/2"/>
                                          </p:val>
                                        </p:tav>
                                        <p:tav tm="100000">
                                          <p:val>
                                            <p:strVal val="#ppt_x"/>
                                          </p:val>
                                        </p:tav>
                                      </p:tavLst>
                                    </p:anim>
                                    <p:anim calcmode="lin" valueType="num">
                                      <p:cBhvr additive="base">
                                        <p:cTn id="57" dur="500" fill="hold"/>
                                        <p:tgtEl>
                                          <p:spTgt spid="20"/>
                                        </p:tgtEl>
                                        <p:attrNameLst>
                                          <p:attrName>ppt_y</p:attrName>
                                        </p:attrNameLst>
                                      </p:cBhvr>
                                      <p:tavLst>
                                        <p:tav tm="0">
                                          <p:val>
                                            <p:strVal val="#ppt_y"/>
                                          </p:val>
                                        </p:tav>
                                        <p:tav tm="100000">
                                          <p:val>
                                            <p:strVal val="#ppt_y"/>
                                          </p:val>
                                        </p:tav>
                                      </p:tavLst>
                                    </p:anim>
                                  </p:childTnLst>
                                </p:cTn>
                              </p:par>
                            </p:childTnLst>
                          </p:cTn>
                        </p:par>
                        <p:par>
                          <p:cTn id="58" fill="hold">
                            <p:stCondLst>
                              <p:cond delay="5500"/>
                            </p:stCondLst>
                            <p:childTnLst>
                              <p:par>
                                <p:cTn id="59" presetID="53" presetClass="entr" presetSubtype="16" fill="hold" nodeType="after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p:cTn id="61" dur="500" fill="hold"/>
                                        <p:tgtEl>
                                          <p:spTgt spid="28"/>
                                        </p:tgtEl>
                                        <p:attrNameLst>
                                          <p:attrName>ppt_w</p:attrName>
                                        </p:attrNameLst>
                                      </p:cBhvr>
                                      <p:tavLst>
                                        <p:tav tm="0">
                                          <p:val>
                                            <p:fltVal val="0"/>
                                          </p:val>
                                        </p:tav>
                                        <p:tav tm="100000">
                                          <p:val>
                                            <p:strVal val="#ppt_w"/>
                                          </p:val>
                                        </p:tav>
                                      </p:tavLst>
                                    </p:anim>
                                    <p:anim calcmode="lin" valueType="num">
                                      <p:cBhvr>
                                        <p:cTn id="62" dur="500" fill="hold"/>
                                        <p:tgtEl>
                                          <p:spTgt spid="28"/>
                                        </p:tgtEl>
                                        <p:attrNameLst>
                                          <p:attrName>ppt_h</p:attrName>
                                        </p:attrNameLst>
                                      </p:cBhvr>
                                      <p:tavLst>
                                        <p:tav tm="0">
                                          <p:val>
                                            <p:fltVal val="0"/>
                                          </p:val>
                                        </p:tav>
                                        <p:tav tm="100000">
                                          <p:val>
                                            <p:strVal val="#ppt_h"/>
                                          </p:val>
                                        </p:tav>
                                      </p:tavLst>
                                    </p:anim>
                                    <p:animEffect transition="in" filter="fade">
                                      <p:cBhvr>
                                        <p:cTn id="63" dur="500"/>
                                        <p:tgtEl>
                                          <p:spTgt spid="28"/>
                                        </p:tgtEl>
                                      </p:cBhvr>
                                    </p:animEffect>
                                  </p:childTnLst>
                                </p:cTn>
                              </p:par>
                            </p:childTnLst>
                          </p:cTn>
                        </p:par>
                        <p:par>
                          <p:cTn id="64" fill="hold">
                            <p:stCondLst>
                              <p:cond delay="6000"/>
                            </p:stCondLst>
                            <p:childTnLst>
                              <p:par>
                                <p:cTn id="65" presetID="22" presetClass="entr" presetSubtype="1" fill="hold" grpId="0" nodeType="afterEffect">
                                  <p:stCondLst>
                                    <p:cond delay="0"/>
                                  </p:stCondLst>
                                  <p:childTnLst>
                                    <p:set>
                                      <p:cBhvr>
                                        <p:cTn id="66" dur="1" fill="hold">
                                          <p:stCondLst>
                                            <p:cond delay="0"/>
                                          </p:stCondLst>
                                        </p:cTn>
                                        <p:tgtEl>
                                          <p:spTgt spid="44"/>
                                        </p:tgtEl>
                                        <p:attrNameLst>
                                          <p:attrName>style.visibility</p:attrName>
                                        </p:attrNameLst>
                                      </p:cBhvr>
                                      <p:to>
                                        <p:strVal val="visible"/>
                                      </p:to>
                                    </p:set>
                                    <p:animEffect transition="in" filter="wipe(up)">
                                      <p:cBhvr>
                                        <p:cTn id="67" dur="500"/>
                                        <p:tgtEl>
                                          <p:spTgt spid="44"/>
                                        </p:tgtEl>
                                      </p:cBhvr>
                                    </p:animEffect>
                                  </p:childTnLst>
                                </p:cTn>
                              </p:par>
                            </p:childTnLst>
                          </p:cTn>
                        </p:par>
                        <p:par>
                          <p:cTn id="68" fill="hold">
                            <p:stCondLst>
                              <p:cond delay="6500"/>
                            </p:stCondLst>
                            <p:childTnLst>
                              <p:par>
                                <p:cTn id="69" presetID="2" presetClass="entr" presetSubtype="2" fill="hold"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1+#ppt_w/2"/>
                                          </p:val>
                                        </p:tav>
                                        <p:tav tm="100000">
                                          <p:val>
                                            <p:strVal val="#ppt_x"/>
                                          </p:val>
                                        </p:tav>
                                      </p:tavLst>
                                    </p:anim>
                                    <p:anim calcmode="lin" valueType="num">
                                      <p:cBhvr additive="base">
                                        <p:cTn id="72" dur="500" fill="hold"/>
                                        <p:tgtEl>
                                          <p:spTgt spid="21"/>
                                        </p:tgtEl>
                                        <p:attrNameLst>
                                          <p:attrName>ppt_y</p:attrName>
                                        </p:attrNameLst>
                                      </p:cBhvr>
                                      <p:tavLst>
                                        <p:tav tm="0">
                                          <p:val>
                                            <p:strVal val="#ppt_y"/>
                                          </p:val>
                                        </p:tav>
                                        <p:tav tm="100000">
                                          <p:val>
                                            <p:strVal val="#ppt_y"/>
                                          </p:val>
                                        </p:tav>
                                      </p:tavLst>
                                    </p:anim>
                                  </p:childTnLst>
                                </p:cTn>
                              </p:par>
                            </p:childTnLst>
                          </p:cTn>
                        </p:par>
                        <p:par>
                          <p:cTn id="73" fill="hold">
                            <p:stCondLst>
                              <p:cond delay="7000"/>
                            </p:stCondLst>
                            <p:childTnLst>
                              <p:par>
                                <p:cTn id="74" presetID="53" presetClass="entr" presetSubtype="16" fill="hold" grpId="0" nodeType="afterEffect">
                                  <p:stCondLst>
                                    <p:cond delay="0"/>
                                  </p:stCondLst>
                                  <p:childTnLst>
                                    <p:set>
                                      <p:cBhvr>
                                        <p:cTn id="75" dur="1" fill="hold">
                                          <p:stCondLst>
                                            <p:cond delay="0"/>
                                          </p:stCondLst>
                                        </p:cTn>
                                        <p:tgtEl>
                                          <p:spTgt spid="27"/>
                                        </p:tgtEl>
                                        <p:attrNameLst>
                                          <p:attrName>style.visibility</p:attrName>
                                        </p:attrNameLst>
                                      </p:cBhvr>
                                      <p:to>
                                        <p:strVal val="visible"/>
                                      </p:to>
                                    </p:set>
                                    <p:anim calcmode="lin" valueType="num">
                                      <p:cBhvr>
                                        <p:cTn id="76" dur="500" fill="hold"/>
                                        <p:tgtEl>
                                          <p:spTgt spid="27"/>
                                        </p:tgtEl>
                                        <p:attrNameLst>
                                          <p:attrName>ppt_w</p:attrName>
                                        </p:attrNameLst>
                                      </p:cBhvr>
                                      <p:tavLst>
                                        <p:tav tm="0">
                                          <p:val>
                                            <p:fltVal val="0"/>
                                          </p:val>
                                        </p:tav>
                                        <p:tav tm="100000">
                                          <p:val>
                                            <p:strVal val="#ppt_w"/>
                                          </p:val>
                                        </p:tav>
                                      </p:tavLst>
                                    </p:anim>
                                    <p:anim calcmode="lin" valueType="num">
                                      <p:cBhvr>
                                        <p:cTn id="77" dur="500" fill="hold"/>
                                        <p:tgtEl>
                                          <p:spTgt spid="27"/>
                                        </p:tgtEl>
                                        <p:attrNameLst>
                                          <p:attrName>ppt_h</p:attrName>
                                        </p:attrNameLst>
                                      </p:cBhvr>
                                      <p:tavLst>
                                        <p:tav tm="0">
                                          <p:val>
                                            <p:fltVal val="0"/>
                                          </p:val>
                                        </p:tav>
                                        <p:tav tm="100000">
                                          <p:val>
                                            <p:strVal val="#ppt_h"/>
                                          </p:val>
                                        </p:tav>
                                      </p:tavLst>
                                    </p:anim>
                                    <p:animEffect transition="in" filter="fade">
                                      <p:cBhvr>
                                        <p:cTn id="78" dur="500"/>
                                        <p:tgtEl>
                                          <p:spTgt spid="27"/>
                                        </p:tgtEl>
                                      </p:cBhvr>
                                    </p:animEffect>
                                  </p:childTnLst>
                                </p:cTn>
                              </p:par>
                            </p:childTnLst>
                          </p:cTn>
                        </p:par>
                        <p:par>
                          <p:cTn id="79" fill="hold">
                            <p:stCondLst>
                              <p:cond delay="7500"/>
                            </p:stCondLst>
                            <p:childTnLst>
                              <p:par>
                                <p:cTn id="80" presetID="22" presetClass="entr" presetSubtype="1" fill="hold" grpId="0" nodeType="afterEffect">
                                  <p:stCondLst>
                                    <p:cond delay="0"/>
                                  </p:stCondLst>
                                  <p:childTnLst>
                                    <p:set>
                                      <p:cBhvr>
                                        <p:cTn id="81" dur="1" fill="hold">
                                          <p:stCondLst>
                                            <p:cond delay="0"/>
                                          </p:stCondLst>
                                        </p:cTn>
                                        <p:tgtEl>
                                          <p:spTgt spid="45"/>
                                        </p:tgtEl>
                                        <p:attrNameLst>
                                          <p:attrName>style.visibility</p:attrName>
                                        </p:attrNameLst>
                                      </p:cBhvr>
                                      <p:to>
                                        <p:strVal val="visible"/>
                                      </p:to>
                                    </p:set>
                                    <p:animEffect transition="in" filter="wipe(up)">
                                      <p:cBhvr>
                                        <p:cTn id="82" dur="500"/>
                                        <p:tgtEl>
                                          <p:spTgt spid="45"/>
                                        </p:tgtEl>
                                      </p:cBhvr>
                                    </p:animEffect>
                                  </p:childTnLst>
                                </p:cTn>
                              </p:par>
                            </p:childTnLst>
                          </p:cTn>
                        </p:par>
                        <p:par>
                          <p:cTn id="83" fill="hold">
                            <p:stCondLst>
                              <p:cond delay="8000"/>
                            </p:stCondLst>
                            <p:childTnLst>
                              <p:par>
                                <p:cTn id="84" presetID="2" presetClass="entr" presetSubtype="2" fill="hold" nodeType="afterEffect">
                                  <p:stCondLst>
                                    <p:cond delay="0"/>
                                  </p:stCondLst>
                                  <p:childTnLst>
                                    <p:set>
                                      <p:cBhvr>
                                        <p:cTn id="85" dur="1" fill="hold">
                                          <p:stCondLst>
                                            <p:cond delay="0"/>
                                          </p:stCondLst>
                                        </p:cTn>
                                        <p:tgtEl>
                                          <p:spTgt spid="52"/>
                                        </p:tgtEl>
                                        <p:attrNameLst>
                                          <p:attrName>style.visibility</p:attrName>
                                        </p:attrNameLst>
                                      </p:cBhvr>
                                      <p:to>
                                        <p:strVal val="visible"/>
                                      </p:to>
                                    </p:set>
                                    <p:anim calcmode="lin" valueType="num">
                                      <p:cBhvr additive="base">
                                        <p:cTn id="86" dur="500" fill="hold"/>
                                        <p:tgtEl>
                                          <p:spTgt spid="52"/>
                                        </p:tgtEl>
                                        <p:attrNameLst>
                                          <p:attrName>ppt_x</p:attrName>
                                        </p:attrNameLst>
                                      </p:cBhvr>
                                      <p:tavLst>
                                        <p:tav tm="0">
                                          <p:val>
                                            <p:strVal val="1+#ppt_w/2"/>
                                          </p:val>
                                        </p:tav>
                                        <p:tav tm="100000">
                                          <p:val>
                                            <p:strVal val="#ppt_x"/>
                                          </p:val>
                                        </p:tav>
                                      </p:tavLst>
                                    </p:anim>
                                    <p:anim calcmode="lin" valueType="num">
                                      <p:cBhvr additive="base">
                                        <p:cTn id="87" dur="500" fill="hold"/>
                                        <p:tgtEl>
                                          <p:spTgt spid="52"/>
                                        </p:tgtEl>
                                        <p:attrNameLst>
                                          <p:attrName>ppt_y</p:attrName>
                                        </p:attrNameLst>
                                      </p:cBhvr>
                                      <p:tavLst>
                                        <p:tav tm="0">
                                          <p:val>
                                            <p:strVal val="#ppt_y"/>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57"/>
                                        </p:tgtEl>
                                        <p:attrNameLst>
                                          <p:attrName>style.visibility</p:attrName>
                                        </p:attrNameLst>
                                      </p:cBhvr>
                                      <p:to>
                                        <p:strVal val="visible"/>
                                      </p:to>
                                    </p:set>
                                    <p:anim calcmode="lin" valueType="num">
                                      <p:cBhvr>
                                        <p:cTn id="91" dur="500" fill="hold"/>
                                        <p:tgtEl>
                                          <p:spTgt spid="57"/>
                                        </p:tgtEl>
                                        <p:attrNameLst>
                                          <p:attrName>ppt_w</p:attrName>
                                        </p:attrNameLst>
                                      </p:cBhvr>
                                      <p:tavLst>
                                        <p:tav tm="0">
                                          <p:val>
                                            <p:fltVal val="0"/>
                                          </p:val>
                                        </p:tav>
                                        <p:tav tm="100000">
                                          <p:val>
                                            <p:strVal val="#ppt_w"/>
                                          </p:val>
                                        </p:tav>
                                      </p:tavLst>
                                    </p:anim>
                                    <p:anim calcmode="lin" valueType="num">
                                      <p:cBhvr>
                                        <p:cTn id="92" dur="500" fill="hold"/>
                                        <p:tgtEl>
                                          <p:spTgt spid="57"/>
                                        </p:tgtEl>
                                        <p:attrNameLst>
                                          <p:attrName>ppt_h</p:attrName>
                                        </p:attrNameLst>
                                      </p:cBhvr>
                                      <p:tavLst>
                                        <p:tav tm="0">
                                          <p:val>
                                            <p:fltVal val="0"/>
                                          </p:val>
                                        </p:tav>
                                        <p:tav tm="100000">
                                          <p:val>
                                            <p:strVal val="#ppt_h"/>
                                          </p:val>
                                        </p:tav>
                                      </p:tavLst>
                                    </p:anim>
                                    <p:animEffect transition="in" filter="fade">
                                      <p:cBhvr>
                                        <p:cTn id="93" dur="500"/>
                                        <p:tgtEl>
                                          <p:spTgt spid="57"/>
                                        </p:tgtEl>
                                      </p:cBhvr>
                                    </p:animEffect>
                                  </p:childTnLst>
                                </p:cTn>
                              </p:par>
                            </p:childTnLst>
                          </p:cTn>
                        </p:par>
                        <p:par>
                          <p:cTn id="94" fill="hold">
                            <p:stCondLst>
                              <p:cond delay="9000"/>
                            </p:stCondLst>
                            <p:childTnLst>
                              <p:par>
                                <p:cTn id="95" presetID="22" presetClass="entr" presetSubtype="1" fill="hold" grpId="0" nodeType="afterEffect">
                                  <p:stCondLst>
                                    <p:cond delay="0"/>
                                  </p:stCondLst>
                                  <p:childTnLst>
                                    <p:set>
                                      <p:cBhvr>
                                        <p:cTn id="96" dur="1" fill="hold">
                                          <p:stCondLst>
                                            <p:cond delay="0"/>
                                          </p:stCondLst>
                                        </p:cTn>
                                        <p:tgtEl>
                                          <p:spTgt spid="56"/>
                                        </p:tgtEl>
                                        <p:attrNameLst>
                                          <p:attrName>style.visibility</p:attrName>
                                        </p:attrNameLst>
                                      </p:cBhvr>
                                      <p:to>
                                        <p:strVal val="visible"/>
                                      </p:to>
                                    </p:set>
                                    <p:animEffect transition="in" filter="wipe(up)">
                                      <p:cBhvr>
                                        <p:cTn id="9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42" grpId="0"/>
      <p:bldP spid="43" grpId="0"/>
      <p:bldP spid="44" grpId="0"/>
      <p:bldP spid="45" grpId="0"/>
      <p:bldP spid="46" grpId="0"/>
      <p:bldP spid="55" grpId="0"/>
      <p:bldP spid="56" grpId="0"/>
      <p:bldP spid="57" grpId="0" animBg="1"/>
      <p:bldP spid="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1677</TotalTime>
  <Words>1330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2018-12-13T18:58:39Z</dcterms:modified>
</cp:coreProperties>
</file>