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6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156997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p:nvPr/>
        </p:nvGrpSpPr>
        <p:grpSpPr>
          <a:xfrm>
            <a:off x="5409913" y="1852446"/>
            <a:ext cx="4023360" cy="2316538"/>
            <a:chOff x="1545344" y="1748884"/>
            <a:chExt cx="4023360" cy="2316538"/>
          </a:xfrm>
          <a:solidFill>
            <a:srgbClr val="239BD3"/>
          </a:solidFill>
        </p:grpSpPr>
        <p:sp>
          <p:nvSpPr>
            <p:cNvPr id="10" name="Freeform 9"/>
            <p:cNvSpPr>
              <a:spLocks noChangeAspect="1"/>
            </p:cNvSpPr>
            <p:nvPr/>
          </p:nvSpPr>
          <p:spPr>
            <a:xfrm>
              <a:off x="1545344" y="1748884"/>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239BD3">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1754030" y="1869040"/>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2" name="Group 21"/>
          <p:cNvGrpSpPr/>
          <p:nvPr/>
        </p:nvGrpSpPr>
        <p:grpSpPr>
          <a:xfrm>
            <a:off x="2299807" y="1845008"/>
            <a:ext cx="4023360" cy="2316538"/>
            <a:chOff x="5732418" y="4185578"/>
            <a:chExt cx="4023360" cy="2316538"/>
          </a:xfrm>
          <a:solidFill>
            <a:srgbClr val="36B8E3"/>
          </a:solidFill>
        </p:grpSpPr>
        <p:sp>
          <p:nvSpPr>
            <p:cNvPr id="13" name="Freeform 12"/>
            <p:cNvSpPr>
              <a:spLocks noChangeAspect="1"/>
            </p:cNvSpPr>
            <p:nvPr/>
          </p:nvSpPr>
          <p:spPr>
            <a:xfrm>
              <a:off x="5732418" y="4185578"/>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36B8E3">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13"/>
            <p:cNvSpPr/>
            <p:nvPr/>
          </p:nvSpPr>
          <p:spPr>
            <a:xfrm>
              <a:off x="5941104" y="4305734"/>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p:cNvGrpSpPr/>
          <p:nvPr/>
        </p:nvGrpSpPr>
        <p:grpSpPr>
          <a:xfrm>
            <a:off x="2277275" y="4309908"/>
            <a:ext cx="4023360" cy="2316538"/>
            <a:chOff x="5715810" y="1748884"/>
            <a:chExt cx="4023360" cy="2316538"/>
          </a:xfrm>
          <a:solidFill>
            <a:srgbClr val="0967B9"/>
          </a:solidFill>
        </p:grpSpPr>
        <p:sp>
          <p:nvSpPr>
            <p:cNvPr id="15" name="Freeform 14"/>
            <p:cNvSpPr>
              <a:spLocks noChangeAspect="1"/>
            </p:cNvSpPr>
            <p:nvPr/>
          </p:nvSpPr>
          <p:spPr>
            <a:xfrm flipV="1">
              <a:off x="5715810" y="1748884"/>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0967B9">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flipV="1">
              <a:off x="5924496" y="1869040"/>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1" name="Group 20"/>
          <p:cNvGrpSpPr/>
          <p:nvPr/>
        </p:nvGrpSpPr>
        <p:grpSpPr>
          <a:xfrm>
            <a:off x="5409913" y="4309908"/>
            <a:ext cx="4023360" cy="2316538"/>
            <a:chOff x="1545344" y="4177553"/>
            <a:chExt cx="4023360" cy="2316538"/>
          </a:xfrm>
          <a:solidFill>
            <a:srgbClr val="157EBF"/>
          </a:solidFill>
        </p:grpSpPr>
        <p:sp>
          <p:nvSpPr>
            <p:cNvPr id="17" name="Freeform 16"/>
            <p:cNvSpPr>
              <a:spLocks noChangeAspect="1"/>
            </p:cNvSpPr>
            <p:nvPr/>
          </p:nvSpPr>
          <p:spPr>
            <a:xfrm flipV="1">
              <a:off x="1545344" y="4177553"/>
              <a:ext cx="4023360" cy="2316538"/>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solidFill>
              <a:srgbClr val="157EBF">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17"/>
            <p:cNvSpPr/>
            <p:nvPr/>
          </p:nvSpPr>
          <p:spPr>
            <a:xfrm flipV="1">
              <a:off x="1754030" y="4297709"/>
              <a:ext cx="3605989" cy="2076226"/>
            </a:xfrm>
            <a:custGeom>
              <a:avLst/>
              <a:gdLst>
                <a:gd name="connsiteX0" fmla="*/ 970849 w 3605989"/>
                <a:gd name="connsiteY0" fmla="*/ 0 h 2076226"/>
                <a:gd name="connsiteX1" fmla="*/ 3605989 w 3605989"/>
                <a:gd name="connsiteY1" fmla="*/ 0 h 2076226"/>
                <a:gd name="connsiteX2" fmla="*/ 2635141 w 3605989"/>
                <a:gd name="connsiteY2" fmla="*/ 2076226 h 2076226"/>
                <a:gd name="connsiteX3" fmla="*/ 0 w 3605989"/>
                <a:gd name="connsiteY3" fmla="*/ 2076226 h 2076226"/>
              </a:gdLst>
              <a:ahLst/>
              <a:cxnLst>
                <a:cxn ang="0">
                  <a:pos x="connsiteX0" y="connsiteY0"/>
                </a:cxn>
                <a:cxn ang="0">
                  <a:pos x="connsiteX1" y="connsiteY1"/>
                </a:cxn>
                <a:cxn ang="0">
                  <a:pos x="connsiteX2" y="connsiteY2"/>
                </a:cxn>
                <a:cxn ang="0">
                  <a:pos x="connsiteX3" y="connsiteY3"/>
                </a:cxn>
              </a:cxnLst>
              <a:rect l="l" t="t" r="r" b="b"/>
              <a:pathLst>
                <a:path w="3605989" h="2076226">
                  <a:moveTo>
                    <a:pt x="970849" y="0"/>
                  </a:moveTo>
                  <a:lnTo>
                    <a:pt x="3605989" y="0"/>
                  </a:lnTo>
                  <a:lnTo>
                    <a:pt x="2635141" y="2076226"/>
                  </a:lnTo>
                  <a:lnTo>
                    <a:pt x="0" y="2076226"/>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6" name="Freeform 37"/>
          <p:cNvSpPr>
            <a:spLocks noChangeAspect="1" noEditPoints="1"/>
          </p:cNvSpPr>
          <p:nvPr/>
        </p:nvSpPr>
        <p:spPr bwMode="auto">
          <a:xfrm>
            <a:off x="5418899" y="2039552"/>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7" name="Freeform 172"/>
          <p:cNvSpPr>
            <a:spLocks noChangeAspect="1" noEditPoints="1"/>
          </p:cNvSpPr>
          <p:nvPr/>
        </p:nvSpPr>
        <p:spPr bwMode="auto">
          <a:xfrm>
            <a:off x="5987499" y="4544611"/>
            <a:ext cx="266007" cy="36576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28" name="Group 27"/>
          <p:cNvGrpSpPr>
            <a:grpSpLocks noChangeAspect="1"/>
          </p:cNvGrpSpPr>
          <p:nvPr/>
        </p:nvGrpSpPr>
        <p:grpSpPr>
          <a:xfrm>
            <a:off x="2842457" y="4649038"/>
            <a:ext cx="365760" cy="365760"/>
            <a:chOff x="3878263" y="2220913"/>
            <a:chExt cx="547687" cy="547687"/>
          </a:xfrm>
          <a:solidFill>
            <a:schemeClr val="bg1"/>
          </a:solidFill>
          <a:effectLst>
            <a:outerShdw blurRad="50800" dist="38100" dir="2700000" algn="tl" rotWithShape="0">
              <a:prstClr val="black">
                <a:alpha val="40000"/>
              </a:prstClr>
            </a:outerShdw>
          </a:effectLst>
        </p:grpSpPr>
        <p:sp>
          <p:nvSpPr>
            <p:cNvPr id="29"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32"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7" name="Group 36"/>
          <p:cNvGrpSpPr>
            <a:grpSpLocks noChangeAspect="1"/>
          </p:cNvGrpSpPr>
          <p:nvPr/>
        </p:nvGrpSpPr>
        <p:grpSpPr>
          <a:xfrm>
            <a:off x="8553639" y="2071430"/>
            <a:ext cx="296850" cy="365760"/>
            <a:chOff x="4598988" y="3263900"/>
            <a:chExt cx="444500" cy="547688"/>
          </a:xfrm>
          <a:solidFill>
            <a:schemeClr val="bg1"/>
          </a:solidFill>
          <a:effectLst>
            <a:outerShdw blurRad="50800" dist="38100" dir="2700000" algn="tl" rotWithShape="0">
              <a:prstClr val="black">
                <a:alpha val="40000"/>
              </a:prstClr>
            </a:outerShdw>
          </a:effectLst>
        </p:grpSpPr>
        <p:sp>
          <p:nvSpPr>
            <p:cNvPr id="38"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2" name="Text Placeholder 3"/>
          <p:cNvSpPr txBox="1">
            <a:spLocks/>
          </p:cNvSpPr>
          <p:nvPr/>
        </p:nvSpPr>
        <p:spPr>
          <a:xfrm>
            <a:off x="3485756" y="2390011"/>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3" name="Text Placeholder 3"/>
          <p:cNvSpPr txBox="1">
            <a:spLocks/>
          </p:cNvSpPr>
          <p:nvPr/>
        </p:nvSpPr>
        <p:spPr>
          <a:xfrm>
            <a:off x="6519763" y="2373018"/>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4" name="Text Placeholder 3"/>
          <p:cNvSpPr txBox="1">
            <a:spLocks/>
          </p:cNvSpPr>
          <p:nvPr/>
        </p:nvSpPr>
        <p:spPr>
          <a:xfrm>
            <a:off x="3379965" y="4858953"/>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5" name="Text Placeholder 3"/>
          <p:cNvSpPr txBox="1">
            <a:spLocks/>
          </p:cNvSpPr>
          <p:nvPr/>
        </p:nvSpPr>
        <p:spPr>
          <a:xfrm>
            <a:off x="6512603" y="4858953"/>
            <a:ext cx="1828800" cy="1292662"/>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b="1" dirty="0">
                <a:solidFill>
                  <a:schemeClr val="bg1"/>
                </a:solidFill>
                <a:latin typeface="Candara" panose="020E0502030303020204" pitchFamily="34" charset="0"/>
              </a:rPr>
              <a:t>LOREM IPSUM</a:t>
            </a:r>
          </a:p>
          <a:p>
            <a:pPr algn="l"/>
            <a:endParaRPr lang="en-US" sz="800" b="1" dirty="0">
              <a:solidFill>
                <a:srgbClr val="00B0F0"/>
              </a:solidFill>
              <a:latin typeface="Candara" panose="020E0502030303020204" pitchFamily="34" charset="0"/>
            </a:endParaRPr>
          </a:p>
          <a:p>
            <a:pPr algn="l"/>
            <a:r>
              <a:rPr lang="en-US" sz="1200" dirty="0">
                <a:solidFill>
                  <a:schemeClr val="bg1">
                    <a:lumMod val="95000"/>
                  </a:schemeClr>
                </a:solidFill>
                <a:latin typeface="Candara" panose="020E0502030303020204" pitchFamily="34" charset="0"/>
              </a:rPr>
              <a:t>Lorem ipsum dolor sit amet, consectetur adipiscing elit, sed do eiusmod tempor incididunt ut labore et dolore magna aliqua. </a:t>
            </a:r>
          </a:p>
        </p:txBody>
      </p:sp>
      <p:sp>
        <p:nvSpPr>
          <p:cNvPr id="46" name="TextBox 45"/>
          <p:cNvSpPr txBox="1"/>
          <p:nvPr/>
        </p:nvSpPr>
        <p:spPr>
          <a:xfrm>
            <a:off x="3341511" y="258228"/>
            <a:ext cx="5508978" cy="1046440"/>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a:p>
            <a:pPr algn="ctr"/>
            <a:r>
              <a:rPr lang="en-US" dirty="0">
                <a:solidFill>
                  <a:srgbClr val="56595E"/>
                </a:solidFill>
                <a:latin typeface="Candara" panose="020E0502030303020204" pitchFamily="34" charset="0"/>
              </a:rPr>
              <a:t>Your Subtitle</a:t>
            </a:r>
          </a:p>
        </p:txBody>
      </p:sp>
      <p:pic>
        <p:nvPicPr>
          <p:cNvPr id="47" name="Picture 46">
            <a:hlinkClick r:id="rId2"/>
            <a:extLst>
              <a:ext uri="{FF2B5EF4-FFF2-40B4-BE49-F238E27FC236}">
                <a16:creationId xmlns:a16="http://schemas.microsoft.com/office/drawing/2014/main" id="{7813CDC3-5082-4166-92FF-695805B1995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570495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2" presetClass="entr" presetSubtype="2"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500" fill="hold"/>
                                        <p:tgtEl>
                                          <p:spTgt spid="22"/>
                                        </p:tgtEl>
                                        <p:attrNameLst>
                                          <p:attrName>ppt_x</p:attrName>
                                        </p:attrNameLst>
                                      </p:cBhvr>
                                      <p:tavLst>
                                        <p:tav tm="0">
                                          <p:val>
                                            <p:strVal val="1+#ppt_w/2"/>
                                          </p:val>
                                        </p:tav>
                                        <p:tav tm="100000">
                                          <p:val>
                                            <p:strVal val="#ppt_x"/>
                                          </p:val>
                                        </p:tav>
                                      </p:tavLst>
                                    </p:anim>
                                    <p:anim calcmode="lin" valueType="num">
                                      <p:cBhvr additive="base">
                                        <p:cTn id="12" dur="500" fill="hold"/>
                                        <p:tgtEl>
                                          <p:spTgt spid="22"/>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53" presetClass="entr" presetSubtype="16" fill="hold" grpId="0" nodeType="afterEffect">
                                  <p:stCondLst>
                                    <p:cond delay="0"/>
                                  </p:stCondLst>
                                  <p:childTnLst>
                                    <p:set>
                                      <p:cBhvr>
                                        <p:cTn id="15" dur="1" fill="hold">
                                          <p:stCondLst>
                                            <p:cond delay="0"/>
                                          </p:stCondLst>
                                        </p:cTn>
                                        <p:tgtEl>
                                          <p:spTgt spid="26"/>
                                        </p:tgtEl>
                                        <p:attrNameLst>
                                          <p:attrName>style.visibility</p:attrName>
                                        </p:attrNameLst>
                                      </p:cBhvr>
                                      <p:to>
                                        <p:strVal val="visible"/>
                                      </p:to>
                                    </p:set>
                                    <p:anim calcmode="lin" valueType="num">
                                      <p:cBhvr>
                                        <p:cTn id="16" dur="500" fill="hold"/>
                                        <p:tgtEl>
                                          <p:spTgt spid="26"/>
                                        </p:tgtEl>
                                        <p:attrNameLst>
                                          <p:attrName>ppt_w</p:attrName>
                                        </p:attrNameLst>
                                      </p:cBhvr>
                                      <p:tavLst>
                                        <p:tav tm="0">
                                          <p:val>
                                            <p:fltVal val="0"/>
                                          </p:val>
                                        </p:tav>
                                        <p:tav tm="100000">
                                          <p:val>
                                            <p:strVal val="#ppt_w"/>
                                          </p:val>
                                        </p:tav>
                                      </p:tavLst>
                                    </p:anim>
                                    <p:anim calcmode="lin" valueType="num">
                                      <p:cBhvr>
                                        <p:cTn id="17" dur="500" fill="hold"/>
                                        <p:tgtEl>
                                          <p:spTgt spid="26"/>
                                        </p:tgtEl>
                                        <p:attrNameLst>
                                          <p:attrName>ppt_h</p:attrName>
                                        </p:attrNameLst>
                                      </p:cBhvr>
                                      <p:tavLst>
                                        <p:tav tm="0">
                                          <p:val>
                                            <p:fltVal val="0"/>
                                          </p:val>
                                        </p:tav>
                                        <p:tav tm="100000">
                                          <p:val>
                                            <p:strVal val="#ppt_h"/>
                                          </p:val>
                                        </p:tav>
                                      </p:tavLst>
                                    </p:anim>
                                    <p:animEffect transition="in" filter="fade">
                                      <p:cBhvr>
                                        <p:cTn id="18" dur="500"/>
                                        <p:tgtEl>
                                          <p:spTgt spid="26"/>
                                        </p:tgtEl>
                                      </p:cBhvr>
                                    </p:animEffect>
                                  </p:childTnLst>
                                </p:cTn>
                              </p:par>
                            </p:childTnLst>
                          </p:cTn>
                        </p:par>
                        <p:par>
                          <p:cTn id="19" fill="hold">
                            <p:stCondLst>
                              <p:cond delay="1500"/>
                            </p:stCondLst>
                            <p:childTnLst>
                              <p:par>
                                <p:cTn id="20" presetID="22" presetClass="entr" presetSubtype="1" fill="hold" grpId="0" nodeType="afterEffect">
                                  <p:stCondLst>
                                    <p:cond delay="0"/>
                                  </p:stCondLst>
                                  <p:childTnLst>
                                    <p:set>
                                      <p:cBhvr>
                                        <p:cTn id="21" dur="1" fill="hold">
                                          <p:stCondLst>
                                            <p:cond delay="0"/>
                                          </p:stCondLst>
                                        </p:cTn>
                                        <p:tgtEl>
                                          <p:spTgt spid="42"/>
                                        </p:tgtEl>
                                        <p:attrNameLst>
                                          <p:attrName>style.visibility</p:attrName>
                                        </p:attrNameLst>
                                      </p:cBhvr>
                                      <p:to>
                                        <p:strVal val="visible"/>
                                      </p:to>
                                    </p:set>
                                    <p:animEffect transition="in" filter="wipe(up)">
                                      <p:cBhvr>
                                        <p:cTn id="22" dur="500"/>
                                        <p:tgtEl>
                                          <p:spTgt spid="42"/>
                                        </p:tgtEl>
                                      </p:cBhvr>
                                    </p:animEffect>
                                  </p:childTnLst>
                                </p:cTn>
                              </p:par>
                            </p:childTnLst>
                          </p:cTn>
                        </p:par>
                        <p:par>
                          <p:cTn id="23" fill="hold">
                            <p:stCondLst>
                              <p:cond delay="2000"/>
                            </p:stCondLst>
                            <p:childTnLst>
                              <p:par>
                                <p:cTn id="24" presetID="2" presetClass="entr" presetSubtype="2" fill="hold" nodeType="afterEffect">
                                  <p:stCondLst>
                                    <p:cond delay="0"/>
                                  </p:stCondLst>
                                  <p:childTnLst>
                                    <p:set>
                                      <p:cBhvr>
                                        <p:cTn id="25" dur="1" fill="hold">
                                          <p:stCondLst>
                                            <p:cond delay="0"/>
                                          </p:stCondLst>
                                        </p:cTn>
                                        <p:tgtEl>
                                          <p:spTgt spid="19"/>
                                        </p:tgtEl>
                                        <p:attrNameLst>
                                          <p:attrName>style.visibility</p:attrName>
                                        </p:attrNameLst>
                                      </p:cBhvr>
                                      <p:to>
                                        <p:strVal val="visible"/>
                                      </p:to>
                                    </p:set>
                                    <p:anim calcmode="lin" valueType="num">
                                      <p:cBhvr additive="base">
                                        <p:cTn id="26" dur="500" fill="hold"/>
                                        <p:tgtEl>
                                          <p:spTgt spid="19"/>
                                        </p:tgtEl>
                                        <p:attrNameLst>
                                          <p:attrName>ppt_x</p:attrName>
                                        </p:attrNameLst>
                                      </p:cBhvr>
                                      <p:tavLst>
                                        <p:tav tm="0">
                                          <p:val>
                                            <p:strVal val="1+#ppt_w/2"/>
                                          </p:val>
                                        </p:tav>
                                        <p:tav tm="100000">
                                          <p:val>
                                            <p:strVal val="#ppt_x"/>
                                          </p:val>
                                        </p:tav>
                                      </p:tavLst>
                                    </p:anim>
                                    <p:anim calcmode="lin" valueType="num">
                                      <p:cBhvr additive="base">
                                        <p:cTn id="27" dur="500" fill="hold"/>
                                        <p:tgtEl>
                                          <p:spTgt spid="19"/>
                                        </p:tgtEl>
                                        <p:attrNameLst>
                                          <p:attrName>ppt_y</p:attrName>
                                        </p:attrNameLst>
                                      </p:cBhvr>
                                      <p:tavLst>
                                        <p:tav tm="0">
                                          <p:val>
                                            <p:strVal val="#ppt_y"/>
                                          </p:val>
                                        </p:tav>
                                        <p:tav tm="100000">
                                          <p:val>
                                            <p:strVal val="#ppt_y"/>
                                          </p:val>
                                        </p:tav>
                                      </p:tavLst>
                                    </p:anim>
                                  </p:childTnLst>
                                </p:cTn>
                              </p:par>
                            </p:childTnLst>
                          </p:cTn>
                        </p:par>
                        <p:par>
                          <p:cTn id="28" fill="hold">
                            <p:stCondLst>
                              <p:cond delay="2500"/>
                            </p:stCondLst>
                            <p:childTnLst>
                              <p:par>
                                <p:cTn id="29" presetID="53" presetClass="entr" presetSubtype="16" fill="hold" nodeType="afterEffect">
                                  <p:stCondLst>
                                    <p:cond delay="0"/>
                                  </p:stCondLst>
                                  <p:childTnLst>
                                    <p:set>
                                      <p:cBhvr>
                                        <p:cTn id="30" dur="1" fill="hold">
                                          <p:stCondLst>
                                            <p:cond delay="0"/>
                                          </p:stCondLst>
                                        </p:cTn>
                                        <p:tgtEl>
                                          <p:spTgt spid="37"/>
                                        </p:tgtEl>
                                        <p:attrNameLst>
                                          <p:attrName>style.visibility</p:attrName>
                                        </p:attrNameLst>
                                      </p:cBhvr>
                                      <p:to>
                                        <p:strVal val="visible"/>
                                      </p:to>
                                    </p:set>
                                    <p:anim calcmode="lin" valueType="num">
                                      <p:cBhvr>
                                        <p:cTn id="31" dur="500" fill="hold"/>
                                        <p:tgtEl>
                                          <p:spTgt spid="37"/>
                                        </p:tgtEl>
                                        <p:attrNameLst>
                                          <p:attrName>ppt_w</p:attrName>
                                        </p:attrNameLst>
                                      </p:cBhvr>
                                      <p:tavLst>
                                        <p:tav tm="0">
                                          <p:val>
                                            <p:fltVal val="0"/>
                                          </p:val>
                                        </p:tav>
                                        <p:tav tm="100000">
                                          <p:val>
                                            <p:strVal val="#ppt_w"/>
                                          </p:val>
                                        </p:tav>
                                      </p:tavLst>
                                    </p:anim>
                                    <p:anim calcmode="lin" valueType="num">
                                      <p:cBhvr>
                                        <p:cTn id="32" dur="500" fill="hold"/>
                                        <p:tgtEl>
                                          <p:spTgt spid="37"/>
                                        </p:tgtEl>
                                        <p:attrNameLst>
                                          <p:attrName>ppt_h</p:attrName>
                                        </p:attrNameLst>
                                      </p:cBhvr>
                                      <p:tavLst>
                                        <p:tav tm="0">
                                          <p:val>
                                            <p:fltVal val="0"/>
                                          </p:val>
                                        </p:tav>
                                        <p:tav tm="100000">
                                          <p:val>
                                            <p:strVal val="#ppt_h"/>
                                          </p:val>
                                        </p:tav>
                                      </p:tavLst>
                                    </p:anim>
                                    <p:animEffect transition="in" filter="fade">
                                      <p:cBhvr>
                                        <p:cTn id="33" dur="500"/>
                                        <p:tgtEl>
                                          <p:spTgt spid="37"/>
                                        </p:tgtEl>
                                      </p:cBhvr>
                                    </p:animEffect>
                                  </p:childTnLst>
                                </p:cTn>
                              </p:par>
                            </p:childTnLst>
                          </p:cTn>
                        </p:par>
                        <p:par>
                          <p:cTn id="34" fill="hold">
                            <p:stCondLst>
                              <p:cond delay="3000"/>
                            </p:stCondLst>
                            <p:childTnLst>
                              <p:par>
                                <p:cTn id="35" presetID="22" presetClass="entr" presetSubtype="1" fill="hold" grpId="0" nodeType="afterEffect">
                                  <p:stCondLst>
                                    <p:cond delay="0"/>
                                  </p:stCondLst>
                                  <p:childTnLst>
                                    <p:set>
                                      <p:cBhvr>
                                        <p:cTn id="36" dur="1" fill="hold">
                                          <p:stCondLst>
                                            <p:cond delay="0"/>
                                          </p:stCondLst>
                                        </p:cTn>
                                        <p:tgtEl>
                                          <p:spTgt spid="43"/>
                                        </p:tgtEl>
                                        <p:attrNameLst>
                                          <p:attrName>style.visibility</p:attrName>
                                        </p:attrNameLst>
                                      </p:cBhvr>
                                      <p:to>
                                        <p:strVal val="visible"/>
                                      </p:to>
                                    </p:set>
                                    <p:animEffect transition="in" filter="wipe(up)">
                                      <p:cBhvr>
                                        <p:cTn id="37" dur="500"/>
                                        <p:tgtEl>
                                          <p:spTgt spid="43"/>
                                        </p:tgtEl>
                                      </p:cBhvr>
                                    </p:animEffect>
                                  </p:childTnLst>
                                </p:cTn>
                              </p:par>
                            </p:childTnLst>
                          </p:cTn>
                        </p:par>
                        <p:par>
                          <p:cTn id="38" fill="hold">
                            <p:stCondLst>
                              <p:cond delay="3500"/>
                            </p:stCondLst>
                            <p:childTnLst>
                              <p:par>
                                <p:cTn id="39" presetID="2" presetClass="entr" presetSubtype="2" fill="hold" nodeType="afterEffect">
                                  <p:stCondLst>
                                    <p:cond delay="0"/>
                                  </p:stCondLst>
                                  <p:childTnLst>
                                    <p:set>
                                      <p:cBhvr>
                                        <p:cTn id="40" dur="1" fill="hold">
                                          <p:stCondLst>
                                            <p:cond delay="0"/>
                                          </p:stCondLst>
                                        </p:cTn>
                                        <p:tgtEl>
                                          <p:spTgt spid="20"/>
                                        </p:tgtEl>
                                        <p:attrNameLst>
                                          <p:attrName>style.visibility</p:attrName>
                                        </p:attrNameLst>
                                      </p:cBhvr>
                                      <p:to>
                                        <p:strVal val="visible"/>
                                      </p:to>
                                    </p:set>
                                    <p:anim calcmode="lin" valueType="num">
                                      <p:cBhvr additive="base">
                                        <p:cTn id="41" dur="500" fill="hold"/>
                                        <p:tgtEl>
                                          <p:spTgt spid="20"/>
                                        </p:tgtEl>
                                        <p:attrNameLst>
                                          <p:attrName>ppt_x</p:attrName>
                                        </p:attrNameLst>
                                      </p:cBhvr>
                                      <p:tavLst>
                                        <p:tav tm="0">
                                          <p:val>
                                            <p:strVal val="1+#ppt_w/2"/>
                                          </p:val>
                                        </p:tav>
                                        <p:tav tm="100000">
                                          <p:val>
                                            <p:strVal val="#ppt_x"/>
                                          </p:val>
                                        </p:tav>
                                      </p:tavLst>
                                    </p:anim>
                                    <p:anim calcmode="lin" valueType="num">
                                      <p:cBhvr additive="base">
                                        <p:cTn id="42" dur="500" fill="hold"/>
                                        <p:tgtEl>
                                          <p:spTgt spid="20"/>
                                        </p:tgtEl>
                                        <p:attrNameLst>
                                          <p:attrName>ppt_y</p:attrName>
                                        </p:attrNameLst>
                                      </p:cBhvr>
                                      <p:tavLst>
                                        <p:tav tm="0">
                                          <p:val>
                                            <p:strVal val="#ppt_y"/>
                                          </p:val>
                                        </p:tav>
                                        <p:tav tm="100000">
                                          <p:val>
                                            <p:strVal val="#ppt_y"/>
                                          </p:val>
                                        </p:tav>
                                      </p:tavLst>
                                    </p:anim>
                                  </p:childTnLst>
                                </p:cTn>
                              </p:par>
                            </p:childTnLst>
                          </p:cTn>
                        </p:par>
                        <p:par>
                          <p:cTn id="43" fill="hold">
                            <p:stCondLst>
                              <p:cond delay="4000"/>
                            </p:stCondLst>
                            <p:childTnLst>
                              <p:par>
                                <p:cTn id="44" presetID="53" presetClass="entr" presetSubtype="16" fill="hold" nodeType="afterEffect">
                                  <p:stCondLst>
                                    <p:cond delay="0"/>
                                  </p:stCondLst>
                                  <p:childTnLst>
                                    <p:set>
                                      <p:cBhvr>
                                        <p:cTn id="45" dur="1" fill="hold">
                                          <p:stCondLst>
                                            <p:cond delay="0"/>
                                          </p:stCondLst>
                                        </p:cTn>
                                        <p:tgtEl>
                                          <p:spTgt spid="28"/>
                                        </p:tgtEl>
                                        <p:attrNameLst>
                                          <p:attrName>style.visibility</p:attrName>
                                        </p:attrNameLst>
                                      </p:cBhvr>
                                      <p:to>
                                        <p:strVal val="visible"/>
                                      </p:to>
                                    </p:set>
                                    <p:anim calcmode="lin" valueType="num">
                                      <p:cBhvr>
                                        <p:cTn id="46" dur="500" fill="hold"/>
                                        <p:tgtEl>
                                          <p:spTgt spid="28"/>
                                        </p:tgtEl>
                                        <p:attrNameLst>
                                          <p:attrName>ppt_w</p:attrName>
                                        </p:attrNameLst>
                                      </p:cBhvr>
                                      <p:tavLst>
                                        <p:tav tm="0">
                                          <p:val>
                                            <p:fltVal val="0"/>
                                          </p:val>
                                        </p:tav>
                                        <p:tav tm="100000">
                                          <p:val>
                                            <p:strVal val="#ppt_w"/>
                                          </p:val>
                                        </p:tav>
                                      </p:tavLst>
                                    </p:anim>
                                    <p:anim calcmode="lin" valueType="num">
                                      <p:cBhvr>
                                        <p:cTn id="47" dur="500" fill="hold"/>
                                        <p:tgtEl>
                                          <p:spTgt spid="28"/>
                                        </p:tgtEl>
                                        <p:attrNameLst>
                                          <p:attrName>ppt_h</p:attrName>
                                        </p:attrNameLst>
                                      </p:cBhvr>
                                      <p:tavLst>
                                        <p:tav tm="0">
                                          <p:val>
                                            <p:fltVal val="0"/>
                                          </p:val>
                                        </p:tav>
                                        <p:tav tm="100000">
                                          <p:val>
                                            <p:strVal val="#ppt_h"/>
                                          </p:val>
                                        </p:tav>
                                      </p:tavLst>
                                    </p:anim>
                                    <p:animEffect transition="in" filter="fade">
                                      <p:cBhvr>
                                        <p:cTn id="48" dur="500"/>
                                        <p:tgtEl>
                                          <p:spTgt spid="28"/>
                                        </p:tgtEl>
                                      </p:cBhvr>
                                    </p:animEffect>
                                  </p:childTnLst>
                                </p:cTn>
                              </p:par>
                            </p:childTnLst>
                          </p:cTn>
                        </p:par>
                        <p:par>
                          <p:cTn id="49" fill="hold">
                            <p:stCondLst>
                              <p:cond delay="4500"/>
                            </p:stCondLst>
                            <p:childTnLst>
                              <p:par>
                                <p:cTn id="50" presetID="22" presetClass="entr" presetSubtype="1" fill="hold" grpId="0" nodeType="afterEffect">
                                  <p:stCondLst>
                                    <p:cond delay="0"/>
                                  </p:stCondLst>
                                  <p:childTnLst>
                                    <p:set>
                                      <p:cBhvr>
                                        <p:cTn id="51" dur="1" fill="hold">
                                          <p:stCondLst>
                                            <p:cond delay="0"/>
                                          </p:stCondLst>
                                        </p:cTn>
                                        <p:tgtEl>
                                          <p:spTgt spid="44"/>
                                        </p:tgtEl>
                                        <p:attrNameLst>
                                          <p:attrName>style.visibility</p:attrName>
                                        </p:attrNameLst>
                                      </p:cBhvr>
                                      <p:to>
                                        <p:strVal val="visible"/>
                                      </p:to>
                                    </p:set>
                                    <p:animEffect transition="in" filter="wipe(up)">
                                      <p:cBhvr>
                                        <p:cTn id="52" dur="500"/>
                                        <p:tgtEl>
                                          <p:spTgt spid="44"/>
                                        </p:tgtEl>
                                      </p:cBhvr>
                                    </p:animEffect>
                                  </p:childTnLst>
                                </p:cTn>
                              </p:par>
                            </p:childTnLst>
                          </p:cTn>
                        </p:par>
                        <p:par>
                          <p:cTn id="53" fill="hold">
                            <p:stCondLst>
                              <p:cond delay="5000"/>
                            </p:stCondLst>
                            <p:childTnLst>
                              <p:par>
                                <p:cTn id="54" presetID="2" presetClass="entr" presetSubtype="2" fill="hold" nodeType="afterEffect">
                                  <p:stCondLst>
                                    <p:cond delay="0"/>
                                  </p:stCondLst>
                                  <p:childTnLst>
                                    <p:set>
                                      <p:cBhvr>
                                        <p:cTn id="55" dur="1" fill="hold">
                                          <p:stCondLst>
                                            <p:cond delay="0"/>
                                          </p:stCondLst>
                                        </p:cTn>
                                        <p:tgtEl>
                                          <p:spTgt spid="21"/>
                                        </p:tgtEl>
                                        <p:attrNameLst>
                                          <p:attrName>style.visibility</p:attrName>
                                        </p:attrNameLst>
                                      </p:cBhvr>
                                      <p:to>
                                        <p:strVal val="visible"/>
                                      </p:to>
                                    </p:set>
                                    <p:anim calcmode="lin" valueType="num">
                                      <p:cBhvr additive="base">
                                        <p:cTn id="56" dur="500" fill="hold"/>
                                        <p:tgtEl>
                                          <p:spTgt spid="21"/>
                                        </p:tgtEl>
                                        <p:attrNameLst>
                                          <p:attrName>ppt_x</p:attrName>
                                        </p:attrNameLst>
                                      </p:cBhvr>
                                      <p:tavLst>
                                        <p:tav tm="0">
                                          <p:val>
                                            <p:strVal val="1+#ppt_w/2"/>
                                          </p:val>
                                        </p:tav>
                                        <p:tav tm="100000">
                                          <p:val>
                                            <p:strVal val="#ppt_x"/>
                                          </p:val>
                                        </p:tav>
                                      </p:tavLst>
                                    </p:anim>
                                    <p:anim calcmode="lin" valueType="num">
                                      <p:cBhvr additive="base">
                                        <p:cTn id="57" dur="500" fill="hold"/>
                                        <p:tgtEl>
                                          <p:spTgt spid="21"/>
                                        </p:tgtEl>
                                        <p:attrNameLst>
                                          <p:attrName>ppt_y</p:attrName>
                                        </p:attrNameLst>
                                      </p:cBhvr>
                                      <p:tavLst>
                                        <p:tav tm="0">
                                          <p:val>
                                            <p:strVal val="#ppt_y"/>
                                          </p:val>
                                        </p:tav>
                                        <p:tav tm="100000">
                                          <p:val>
                                            <p:strVal val="#ppt_y"/>
                                          </p:val>
                                        </p:tav>
                                      </p:tavLst>
                                    </p:anim>
                                  </p:childTnLst>
                                </p:cTn>
                              </p:par>
                            </p:childTnLst>
                          </p:cTn>
                        </p:par>
                        <p:par>
                          <p:cTn id="58" fill="hold">
                            <p:stCondLst>
                              <p:cond delay="5500"/>
                            </p:stCondLst>
                            <p:childTnLst>
                              <p:par>
                                <p:cTn id="59" presetID="53" presetClass="entr" presetSubtype="16" fill="hold" grpId="0" nodeType="afterEffect">
                                  <p:stCondLst>
                                    <p:cond delay="0"/>
                                  </p:stCondLst>
                                  <p:childTnLst>
                                    <p:set>
                                      <p:cBhvr>
                                        <p:cTn id="60" dur="1" fill="hold">
                                          <p:stCondLst>
                                            <p:cond delay="0"/>
                                          </p:stCondLst>
                                        </p:cTn>
                                        <p:tgtEl>
                                          <p:spTgt spid="27"/>
                                        </p:tgtEl>
                                        <p:attrNameLst>
                                          <p:attrName>style.visibility</p:attrName>
                                        </p:attrNameLst>
                                      </p:cBhvr>
                                      <p:to>
                                        <p:strVal val="visible"/>
                                      </p:to>
                                    </p:set>
                                    <p:anim calcmode="lin" valueType="num">
                                      <p:cBhvr>
                                        <p:cTn id="61" dur="500" fill="hold"/>
                                        <p:tgtEl>
                                          <p:spTgt spid="27"/>
                                        </p:tgtEl>
                                        <p:attrNameLst>
                                          <p:attrName>ppt_w</p:attrName>
                                        </p:attrNameLst>
                                      </p:cBhvr>
                                      <p:tavLst>
                                        <p:tav tm="0">
                                          <p:val>
                                            <p:fltVal val="0"/>
                                          </p:val>
                                        </p:tav>
                                        <p:tav tm="100000">
                                          <p:val>
                                            <p:strVal val="#ppt_w"/>
                                          </p:val>
                                        </p:tav>
                                      </p:tavLst>
                                    </p:anim>
                                    <p:anim calcmode="lin" valueType="num">
                                      <p:cBhvr>
                                        <p:cTn id="62" dur="500" fill="hold"/>
                                        <p:tgtEl>
                                          <p:spTgt spid="27"/>
                                        </p:tgtEl>
                                        <p:attrNameLst>
                                          <p:attrName>ppt_h</p:attrName>
                                        </p:attrNameLst>
                                      </p:cBhvr>
                                      <p:tavLst>
                                        <p:tav tm="0">
                                          <p:val>
                                            <p:fltVal val="0"/>
                                          </p:val>
                                        </p:tav>
                                        <p:tav tm="100000">
                                          <p:val>
                                            <p:strVal val="#ppt_h"/>
                                          </p:val>
                                        </p:tav>
                                      </p:tavLst>
                                    </p:anim>
                                    <p:animEffect transition="in" filter="fade">
                                      <p:cBhvr>
                                        <p:cTn id="63" dur="500"/>
                                        <p:tgtEl>
                                          <p:spTgt spid="27"/>
                                        </p:tgtEl>
                                      </p:cBhvr>
                                    </p:animEffect>
                                  </p:childTnLst>
                                </p:cTn>
                              </p:par>
                            </p:childTnLst>
                          </p:cTn>
                        </p:par>
                        <p:par>
                          <p:cTn id="64" fill="hold">
                            <p:stCondLst>
                              <p:cond delay="6000"/>
                            </p:stCondLst>
                            <p:childTnLst>
                              <p:par>
                                <p:cTn id="65" presetID="22" presetClass="entr" presetSubtype="1" fill="hold" grpId="0" nodeType="afterEffect">
                                  <p:stCondLst>
                                    <p:cond delay="0"/>
                                  </p:stCondLst>
                                  <p:childTnLst>
                                    <p:set>
                                      <p:cBhvr>
                                        <p:cTn id="66" dur="1" fill="hold">
                                          <p:stCondLst>
                                            <p:cond delay="0"/>
                                          </p:stCondLst>
                                        </p:cTn>
                                        <p:tgtEl>
                                          <p:spTgt spid="45"/>
                                        </p:tgtEl>
                                        <p:attrNameLst>
                                          <p:attrName>style.visibility</p:attrName>
                                        </p:attrNameLst>
                                      </p:cBhvr>
                                      <p:to>
                                        <p:strVal val="visible"/>
                                      </p:to>
                                    </p:set>
                                    <p:animEffect transition="in" filter="wipe(up)">
                                      <p:cBhvr>
                                        <p:cTn id="67"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27" grpId="0" animBg="1"/>
      <p:bldP spid="42" grpId="0"/>
      <p:bldP spid="43" grpId="0"/>
      <p:bldP spid="44" grpId="0"/>
      <p:bldP spid="45" grpId="0"/>
      <p:bldP spid="4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1676</TotalTime>
  <Words>1282</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370</cp:revision>
  <dcterms:created xsi:type="dcterms:W3CDTF">2016-09-28T22:08:47Z</dcterms:created>
  <dcterms:modified xsi:type="dcterms:W3CDTF">2018-12-13T18:57:25Z</dcterms:modified>
</cp:coreProperties>
</file>