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63791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997168" y="1781157"/>
            <a:ext cx="4023360" cy="2316538"/>
            <a:chOff x="1545344" y="1748884"/>
            <a:chExt cx="4023360" cy="2316538"/>
          </a:xfrm>
          <a:solidFill>
            <a:srgbClr val="36B8E3"/>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36B8E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Oval 11"/>
          <p:cNvSpPr>
            <a:spLocks noChangeAspect="1"/>
          </p:cNvSpPr>
          <p:nvPr/>
        </p:nvSpPr>
        <p:spPr>
          <a:xfrm>
            <a:off x="2825505" y="1669026"/>
            <a:ext cx="640080" cy="640080"/>
          </a:xfrm>
          <a:prstGeom prst="ellipse">
            <a:avLst/>
          </a:prstGeom>
          <a:solidFill>
            <a:schemeClr val="bg1"/>
          </a:solidFill>
          <a:ln w="381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6184242" y="4217851"/>
            <a:ext cx="4023360" cy="2316538"/>
            <a:chOff x="5732418" y="4185578"/>
            <a:chExt cx="4023360" cy="2316538"/>
          </a:xfrm>
          <a:solidFill>
            <a:srgbClr val="157EBF"/>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157EB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6167634" y="1781157"/>
            <a:ext cx="4023360" cy="2316538"/>
            <a:chOff x="5715810" y="1748884"/>
            <a:chExt cx="4023360" cy="2316538"/>
          </a:xfrm>
          <a:solidFill>
            <a:srgbClr val="239BD3"/>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239BD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1997168" y="4209826"/>
            <a:ext cx="4023360" cy="2316538"/>
            <a:chOff x="1545344" y="4177553"/>
            <a:chExt cx="4023360" cy="2316538"/>
          </a:xfrm>
          <a:solidFill>
            <a:srgbClr val="0967B9"/>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0967B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Oval 22"/>
          <p:cNvSpPr>
            <a:spLocks noChangeAspect="1"/>
          </p:cNvSpPr>
          <p:nvPr/>
        </p:nvSpPr>
        <p:spPr>
          <a:xfrm>
            <a:off x="8636426" y="1636695"/>
            <a:ext cx="640080" cy="640080"/>
          </a:xfrm>
          <a:prstGeom prst="ellipse">
            <a:avLst/>
          </a:prstGeom>
          <a:solidFill>
            <a:schemeClr val="bg1"/>
          </a:solidFill>
          <a:ln w="381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2825505" y="6006440"/>
            <a:ext cx="640080" cy="640080"/>
          </a:xfrm>
          <a:prstGeom prst="ellipse">
            <a:avLst/>
          </a:prstGeom>
          <a:solidFill>
            <a:schemeClr val="bg1"/>
          </a:solidFill>
          <a:ln w="381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a:spLocks noChangeAspect="1"/>
          </p:cNvSpPr>
          <p:nvPr/>
        </p:nvSpPr>
        <p:spPr>
          <a:xfrm>
            <a:off x="8636426" y="6006440"/>
            <a:ext cx="640080" cy="640080"/>
          </a:xfrm>
          <a:prstGeom prst="ellipse">
            <a:avLst/>
          </a:prstGeom>
          <a:solidFill>
            <a:schemeClr val="bg1"/>
          </a:solidFill>
          <a:ln w="381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37"/>
          <p:cNvSpPr>
            <a:spLocks noChangeAspect="1" noEditPoints="1"/>
          </p:cNvSpPr>
          <p:nvPr/>
        </p:nvSpPr>
        <p:spPr bwMode="auto">
          <a:xfrm>
            <a:off x="2979290" y="1773855"/>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6595E"/>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8822932" y="6133528"/>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rgbClr val="56595E"/>
          </a:solidFill>
          <a:ln>
            <a:noFill/>
          </a:ln>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962664" y="6143600"/>
            <a:ext cx="365760" cy="365760"/>
            <a:chOff x="3878263" y="2220913"/>
            <a:chExt cx="547687" cy="547687"/>
          </a:xfrm>
          <a:solidFill>
            <a:srgbClr val="56595E"/>
          </a:solidFill>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808041" y="1770653"/>
            <a:ext cx="296850" cy="365760"/>
            <a:chOff x="4598988" y="3263900"/>
            <a:chExt cx="444500" cy="547688"/>
          </a:xfrm>
          <a:solidFill>
            <a:srgbClr val="56595E"/>
          </a:solidFill>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067621" y="241300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7433772" y="2414772"/>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067621" y="459713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7433772" y="4593622"/>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51" name="Freeform 50"/>
          <p:cNvSpPr/>
          <p:nvPr/>
        </p:nvSpPr>
        <p:spPr>
          <a:xfrm>
            <a:off x="4992536" y="1848804"/>
            <a:ext cx="2210883" cy="4646566"/>
          </a:xfrm>
          <a:custGeom>
            <a:avLst/>
            <a:gdLst>
              <a:gd name="connsiteX0" fmla="*/ 1122162 w 2210883"/>
              <a:gd name="connsiteY0" fmla="*/ 2337455 h 4646566"/>
              <a:gd name="connsiteX1" fmla="*/ 2210883 w 2210883"/>
              <a:gd name="connsiteY1" fmla="*/ 2337455 h 4646566"/>
              <a:gd name="connsiteX2" fmla="*/ 1131137 w 2210883"/>
              <a:gd name="connsiteY2" fmla="*/ 4646566 h 4646566"/>
              <a:gd name="connsiteX3" fmla="*/ 1122162 w 2210883"/>
              <a:gd name="connsiteY3" fmla="*/ 4646566 h 4646566"/>
              <a:gd name="connsiteX4" fmla="*/ 0 w 2210883"/>
              <a:gd name="connsiteY4" fmla="*/ 2337455 h 4646566"/>
              <a:gd name="connsiteX5" fmla="*/ 1099876 w 2210883"/>
              <a:gd name="connsiteY5" fmla="*/ 2337455 h 4646566"/>
              <a:gd name="connsiteX6" fmla="*/ 1099876 w 2210883"/>
              <a:gd name="connsiteY6" fmla="*/ 4646566 h 4646566"/>
              <a:gd name="connsiteX7" fmla="*/ 1079745 w 2210883"/>
              <a:gd name="connsiteY7" fmla="*/ 4646566 h 4646566"/>
              <a:gd name="connsiteX8" fmla="*/ 1122162 w 2210883"/>
              <a:gd name="connsiteY8" fmla="*/ 0 h 4646566"/>
              <a:gd name="connsiteX9" fmla="*/ 1128798 w 2210883"/>
              <a:gd name="connsiteY9" fmla="*/ 0 h 4646566"/>
              <a:gd name="connsiteX10" fmla="*/ 2210139 w 2210883"/>
              <a:gd name="connsiteY10" fmla="*/ 2312525 h 4646566"/>
              <a:gd name="connsiteX11" fmla="*/ 1122162 w 2210883"/>
              <a:gd name="connsiteY11" fmla="*/ 2312525 h 4646566"/>
              <a:gd name="connsiteX12" fmla="*/ 1081342 w 2210883"/>
              <a:gd name="connsiteY12" fmla="*/ 0 h 4646566"/>
              <a:gd name="connsiteX13" fmla="*/ 1099876 w 2210883"/>
              <a:gd name="connsiteY13" fmla="*/ 0 h 4646566"/>
              <a:gd name="connsiteX14" fmla="*/ 1099876 w 2210883"/>
              <a:gd name="connsiteY14" fmla="*/ 2312525 h 4646566"/>
              <a:gd name="connsiteX15" fmla="*/ 2 w 2210883"/>
              <a:gd name="connsiteY15" fmla="*/ 2312525 h 4646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10883" h="4646566">
                <a:moveTo>
                  <a:pt x="1122162" y="2337455"/>
                </a:moveTo>
                <a:lnTo>
                  <a:pt x="2210883" y="2337455"/>
                </a:lnTo>
                <a:lnTo>
                  <a:pt x="1131137" y="4646566"/>
                </a:lnTo>
                <a:lnTo>
                  <a:pt x="1122162" y="4646566"/>
                </a:lnTo>
                <a:close/>
                <a:moveTo>
                  <a:pt x="0" y="2337455"/>
                </a:moveTo>
                <a:lnTo>
                  <a:pt x="1099876" y="2337455"/>
                </a:lnTo>
                <a:lnTo>
                  <a:pt x="1099876" y="4646566"/>
                </a:lnTo>
                <a:lnTo>
                  <a:pt x="1079745" y="4646566"/>
                </a:lnTo>
                <a:close/>
                <a:moveTo>
                  <a:pt x="1122162" y="0"/>
                </a:moveTo>
                <a:lnTo>
                  <a:pt x="1128798" y="0"/>
                </a:lnTo>
                <a:lnTo>
                  <a:pt x="2210139" y="2312525"/>
                </a:lnTo>
                <a:lnTo>
                  <a:pt x="1122162" y="2312525"/>
                </a:lnTo>
                <a:close/>
                <a:moveTo>
                  <a:pt x="1081342" y="0"/>
                </a:moveTo>
                <a:lnTo>
                  <a:pt x="1099876" y="0"/>
                </a:lnTo>
                <a:lnTo>
                  <a:pt x="1099876" y="2312525"/>
                </a:lnTo>
                <a:lnTo>
                  <a:pt x="2" y="2312525"/>
                </a:lnTo>
                <a:close/>
              </a:path>
            </a:pathLst>
          </a:cu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hlinkClick r:id="rId3"/>
            <a:extLst>
              <a:ext uri="{FF2B5EF4-FFF2-40B4-BE49-F238E27FC236}">
                <a16:creationId xmlns:a16="http://schemas.microsoft.com/office/drawing/2014/main" id="{07E2A64C-B430-4ABF-A202-2AC9C0BC78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2893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2" presetClass="entr" presetSubtype="9"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0-#ppt_w/2"/>
                                          </p:val>
                                        </p:tav>
                                        <p:tav tm="100000">
                                          <p:val>
                                            <p:strVal val="#ppt_x"/>
                                          </p:val>
                                        </p:tav>
                                      </p:tavLst>
                                    </p:anim>
                                    <p:anim calcmode="lin" valueType="num">
                                      <p:cBhvr additive="base">
                                        <p:cTn id="18" dur="500" fill="hold"/>
                                        <p:tgtEl>
                                          <p:spTgt spid="1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anim calcmode="lin" valueType="num">
                                      <p:cBhvr>
                                        <p:cTn id="25" dur="500" fill="hold"/>
                                        <p:tgtEl>
                                          <p:spTgt spid="12"/>
                                        </p:tgtEl>
                                        <p:attrNameLst>
                                          <p:attrName>ppt_x</p:attrName>
                                        </p:attrNameLst>
                                      </p:cBhvr>
                                      <p:tavLst>
                                        <p:tav tm="0">
                                          <p:val>
                                            <p:fltVal val="0.5"/>
                                          </p:val>
                                        </p:tav>
                                        <p:tav tm="100000">
                                          <p:val>
                                            <p:strVal val="#ppt_x"/>
                                          </p:val>
                                        </p:tav>
                                      </p:tavLst>
                                    </p:anim>
                                    <p:anim calcmode="lin" valueType="num">
                                      <p:cBhvr>
                                        <p:cTn id="26" dur="500" fill="hold"/>
                                        <p:tgtEl>
                                          <p:spTgt spid="12"/>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500" fill="hold"/>
                                        <p:tgtEl>
                                          <p:spTgt spid="26"/>
                                        </p:tgtEl>
                                        <p:attrNameLst>
                                          <p:attrName>ppt_w</p:attrName>
                                        </p:attrNameLst>
                                      </p:cBhvr>
                                      <p:tavLst>
                                        <p:tav tm="0">
                                          <p:val>
                                            <p:fltVal val="0"/>
                                          </p:val>
                                        </p:tav>
                                        <p:tav tm="100000">
                                          <p:val>
                                            <p:strVal val="#ppt_w"/>
                                          </p:val>
                                        </p:tav>
                                      </p:tavLst>
                                    </p:anim>
                                    <p:anim calcmode="lin" valueType="num">
                                      <p:cBhvr>
                                        <p:cTn id="30" dur="500" fill="hold"/>
                                        <p:tgtEl>
                                          <p:spTgt spid="26"/>
                                        </p:tgtEl>
                                        <p:attrNameLst>
                                          <p:attrName>ppt_h</p:attrName>
                                        </p:attrNameLst>
                                      </p:cBhvr>
                                      <p:tavLst>
                                        <p:tav tm="0">
                                          <p:val>
                                            <p:fltVal val="0"/>
                                          </p:val>
                                        </p:tav>
                                        <p:tav tm="100000">
                                          <p:val>
                                            <p:strVal val="#ppt_h"/>
                                          </p:val>
                                        </p:tav>
                                      </p:tavLst>
                                    </p:anim>
                                    <p:animEffect transition="in" filter="fade">
                                      <p:cBhvr>
                                        <p:cTn id="31" dur="500"/>
                                        <p:tgtEl>
                                          <p:spTgt spid="26"/>
                                        </p:tgtEl>
                                      </p:cBhvr>
                                    </p:animEffect>
                                    <p:anim calcmode="lin" valueType="num">
                                      <p:cBhvr>
                                        <p:cTn id="32" dur="500" fill="hold"/>
                                        <p:tgtEl>
                                          <p:spTgt spid="26"/>
                                        </p:tgtEl>
                                        <p:attrNameLst>
                                          <p:attrName>ppt_x</p:attrName>
                                        </p:attrNameLst>
                                      </p:cBhvr>
                                      <p:tavLst>
                                        <p:tav tm="0">
                                          <p:val>
                                            <p:fltVal val="0.5"/>
                                          </p:val>
                                        </p:tav>
                                        <p:tav tm="100000">
                                          <p:val>
                                            <p:strVal val="#ppt_x"/>
                                          </p:val>
                                        </p:tav>
                                      </p:tavLst>
                                    </p:anim>
                                    <p:anim calcmode="lin" valueType="num">
                                      <p:cBhvr>
                                        <p:cTn id="33" dur="500" fill="hold"/>
                                        <p:tgtEl>
                                          <p:spTgt spid="26"/>
                                        </p:tgtEl>
                                        <p:attrNameLst>
                                          <p:attrName>ppt_y</p:attrName>
                                        </p:attrNameLst>
                                      </p:cBhvr>
                                      <p:tavLst>
                                        <p:tav tm="0">
                                          <p:val>
                                            <p:fltVal val="0.5"/>
                                          </p:val>
                                        </p:tav>
                                        <p:tav tm="100000">
                                          <p:val>
                                            <p:strVal val="#ppt_y"/>
                                          </p:val>
                                        </p:tav>
                                      </p:tavLst>
                                    </p:anim>
                                  </p:childTnLst>
                                </p:cTn>
                              </p:par>
                            </p:childTnLst>
                          </p:cTn>
                        </p:par>
                        <p:par>
                          <p:cTn id="34" fill="hold">
                            <p:stCondLst>
                              <p:cond delay="2000"/>
                            </p:stCondLst>
                            <p:childTnLst>
                              <p:par>
                                <p:cTn id="35" presetID="22" presetClass="entr" presetSubtype="1"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ipe(up)">
                                      <p:cBhvr>
                                        <p:cTn id="37" dur="500"/>
                                        <p:tgtEl>
                                          <p:spTgt spid="42"/>
                                        </p:tgtEl>
                                      </p:cBhvr>
                                    </p:animEffect>
                                  </p:childTnLst>
                                </p:cTn>
                              </p:par>
                            </p:childTnLst>
                          </p:cTn>
                        </p:par>
                        <p:par>
                          <p:cTn id="38" fill="hold">
                            <p:stCondLst>
                              <p:cond delay="2500"/>
                            </p:stCondLst>
                            <p:childTnLst>
                              <p:par>
                                <p:cTn id="39" presetID="2" presetClass="entr" presetSubtype="3"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0-#ppt_h/2"/>
                                          </p:val>
                                        </p:tav>
                                        <p:tav tm="100000">
                                          <p:val>
                                            <p:strVal val="#ppt_y"/>
                                          </p:val>
                                        </p:tav>
                                      </p:tavLst>
                                    </p:anim>
                                  </p:childTnLst>
                                </p:cTn>
                              </p:par>
                            </p:childTnLst>
                          </p:cTn>
                        </p:par>
                        <p:par>
                          <p:cTn id="43" fill="hold">
                            <p:stCondLst>
                              <p:cond delay="3000"/>
                            </p:stCondLst>
                            <p:childTnLst>
                              <p:par>
                                <p:cTn id="44" presetID="53" presetClass="entr" presetSubtype="528"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500" fill="hold"/>
                                        <p:tgtEl>
                                          <p:spTgt spid="23"/>
                                        </p:tgtEl>
                                        <p:attrNameLst>
                                          <p:attrName>ppt_w</p:attrName>
                                        </p:attrNameLst>
                                      </p:cBhvr>
                                      <p:tavLst>
                                        <p:tav tm="0">
                                          <p:val>
                                            <p:fltVal val="0"/>
                                          </p:val>
                                        </p:tav>
                                        <p:tav tm="100000">
                                          <p:val>
                                            <p:strVal val="#ppt_w"/>
                                          </p:val>
                                        </p:tav>
                                      </p:tavLst>
                                    </p:anim>
                                    <p:anim calcmode="lin" valueType="num">
                                      <p:cBhvr>
                                        <p:cTn id="47" dur="500" fill="hold"/>
                                        <p:tgtEl>
                                          <p:spTgt spid="23"/>
                                        </p:tgtEl>
                                        <p:attrNameLst>
                                          <p:attrName>ppt_h</p:attrName>
                                        </p:attrNameLst>
                                      </p:cBhvr>
                                      <p:tavLst>
                                        <p:tav tm="0">
                                          <p:val>
                                            <p:fltVal val="0"/>
                                          </p:val>
                                        </p:tav>
                                        <p:tav tm="100000">
                                          <p:val>
                                            <p:strVal val="#ppt_h"/>
                                          </p:val>
                                        </p:tav>
                                      </p:tavLst>
                                    </p:anim>
                                    <p:animEffect transition="in" filter="fade">
                                      <p:cBhvr>
                                        <p:cTn id="48" dur="500"/>
                                        <p:tgtEl>
                                          <p:spTgt spid="23"/>
                                        </p:tgtEl>
                                      </p:cBhvr>
                                    </p:animEffect>
                                    <p:anim calcmode="lin" valueType="num">
                                      <p:cBhvr>
                                        <p:cTn id="49" dur="500" fill="hold"/>
                                        <p:tgtEl>
                                          <p:spTgt spid="23"/>
                                        </p:tgtEl>
                                        <p:attrNameLst>
                                          <p:attrName>ppt_x</p:attrName>
                                        </p:attrNameLst>
                                      </p:cBhvr>
                                      <p:tavLst>
                                        <p:tav tm="0">
                                          <p:val>
                                            <p:fltVal val="0.5"/>
                                          </p:val>
                                        </p:tav>
                                        <p:tav tm="100000">
                                          <p:val>
                                            <p:strVal val="#ppt_x"/>
                                          </p:val>
                                        </p:tav>
                                      </p:tavLst>
                                    </p:anim>
                                    <p:anim calcmode="lin" valueType="num">
                                      <p:cBhvr>
                                        <p:cTn id="50" dur="500" fill="hold"/>
                                        <p:tgtEl>
                                          <p:spTgt spid="23"/>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37"/>
                                        </p:tgtEl>
                                        <p:attrNameLst>
                                          <p:attrName>style.visibility</p:attrName>
                                        </p:attrNameLst>
                                      </p:cBhvr>
                                      <p:to>
                                        <p:strVal val="visible"/>
                                      </p:to>
                                    </p:set>
                                    <p:anim calcmode="lin" valueType="num">
                                      <p:cBhvr>
                                        <p:cTn id="53" dur="500" fill="hold"/>
                                        <p:tgtEl>
                                          <p:spTgt spid="37"/>
                                        </p:tgtEl>
                                        <p:attrNameLst>
                                          <p:attrName>ppt_w</p:attrName>
                                        </p:attrNameLst>
                                      </p:cBhvr>
                                      <p:tavLst>
                                        <p:tav tm="0">
                                          <p:val>
                                            <p:fltVal val="0"/>
                                          </p:val>
                                        </p:tav>
                                        <p:tav tm="100000">
                                          <p:val>
                                            <p:strVal val="#ppt_w"/>
                                          </p:val>
                                        </p:tav>
                                      </p:tavLst>
                                    </p:anim>
                                    <p:anim calcmode="lin" valueType="num">
                                      <p:cBhvr>
                                        <p:cTn id="54" dur="500" fill="hold"/>
                                        <p:tgtEl>
                                          <p:spTgt spid="37"/>
                                        </p:tgtEl>
                                        <p:attrNameLst>
                                          <p:attrName>ppt_h</p:attrName>
                                        </p:attrNameLst>
                                      </p:cBhvr>
                                      <p:tavLst>
                                        <p:tav tm="0">
                                          <p:val>
                                            <p:fltVal val="0"/>
                                          </p:val>
                                        </p:tav>
                                        <p:tav tm="100000">
                                          <p:val>
                                            <p:strVal val="#ppt_h"/>
                                          </p:val>
                                        </p:tav>
                                      </p:tavLst>
                                    </p:anim>
                                    <p:animEffect transition="in" filter="fade">
                                      <p:cBhvr>
                                        <p:cTn id="55" dur="500"/>
                                        <p:tgtEl>
                                          <p:spTgt spid="37"/>
                                        </p:tgtEl>
                                      </p:cBhvr>
                                    </p:animEffect>
                                    <p:anim calcmode="lin" valueType="num">
                                      <p:cBhvr>
                                        <p:cTn id="56" dur="500" fill="hold"/>
                                        <p:tgtEl>
                                          <p:spTgt spid="37"/>
                                        </p:tgtEl>
                                        <p:attrNameLst>
                                          <p:attrName>ppt_x</p:attrName>
                                        </p:attrNameLst>
                                      </p:cBhvr>
                                      <p:tavLst>
                                        <p:tav tm="0">
                                          <p:val>
                                            <p:fltVal val="0.5"/>
                                          </p:val>
                                        </p:tav>
                                        <p:tav tm="100000">
                                          <p:val>
                                            <p:strVal val="#ppt_x"/>
                                          </p:val>
                                        </p:tav>
                                      </p:tavLst>
                                    </p:anim>
                                    <p:anim calcmode="lin" valueType="num">
                                      <p:cBhvr>
                                        <p:cTn id="57" dur="500" fill="hold"/>
                                        <p:tgtEl>
                                          <p:spTgt spid="37"/>
                                        </p:tgtEl>
                                        <p:attrNameLst>
                                          <p:attrName>ppt_y</p:attrName>
                                        </p:attrNameLst>
                                      </p:cBhvr>
                                      <p:tavLst>
                                        <p:tav tm="0">
                                          <p:val>
                                            <p:fltVal val="0.5"/>
                                          </p:val>
                                        </p:tav>
                                        <p:tav tm="100000">
                                          <p:val>
                                            <p:strVal val="#ppt_y"/>
                                          </p:val>
                                        </p:tav>
                                      </p:tavLst>
                                    </p:anim>
                                  </p:childTnLst>
                                </p:cTn>
                              </p:par>
                            </p:childTnLst>
                          </p:cTn>
                        </p:par>
                        <p:par>
                          <p:cTn id="58" fill="hold">
                            <p:stCondLst>
                              <p:cond delay="3500"/>
                            </p:stCondLst>
                            <p:childTnLst>
                              <p:par>
                                <p:cTn id="59" presetID="22" presetClass="entr" presetSubtype="1"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up)">
                                      <p:cBhvr>
                                        <p:cTn id="61" dur="500"/>
                                        <p:tgtEl>
                                          <p:spTgt spid="43"/>
                                        </p:tgtEl>
                                      </p:cBhvr>
                                    </p:animEffect>
                                  </p:childTnLst>
                                </p:cTn>
                              </p:par>
                            </p:childTnLst>
                          </p:cTn>
                        </p:par>
                        <p:par>
                          <p:cTn id="62" fill="hold">
                            <p:stCondLst>
                              <p:cond delay="4000"/>
                            </p:stCondLst>
                            <p:childTnLst>
                              <p:par>
                                <p:cTn id="63" presetID="2" presetClass="entr" presetSubtype="12" fill="hold"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0-#ppt_w/2"/>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childTnLst>
                          </p:cTn>
                        </p:par>
                        <p:par>
                          <p:cTn id="67" fill="hold">
                            <p:stCondLst>
                              <p:cond delay="4500"/>
                            </p:stCondLst>
                            <p:childTnLst>
                              <p:par>
                                <p:cTn id="68" presetID="53" presetClass="entr" presetSubtype="528" fill="hold" grpId="0" nodeType="after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p:cTn id="70" dur="500" fill="hold"/>
                                        <p:tgtEl>
                                          <p:spTgt spid="24"/>
                                        </p:tgtEl>
                                        <p:attrNameLst>
                                          <p:attrName>ppt_w</p:attrName>
                                        </p:attrNameLst>
                                      </p:cBhvr>
                                      <p:tavLst>
                                        <p:tav tm="0">
                                          <p:val>
                                            <p:fltVal val="0"/>
                                          </p:val>
                                        </p:tav>
                                        <p:tav tm="100000">
                                          <p:val>
                                            <p:strVal val="#ppt_w"/>
                                          </p:val>
                                        </p:tav>
                                      </p:tavLst>
                                    </p:anim>
                                    <p:anim calcmode="lin" valueType="num">
                                      <p:cBhvr>
                                        <p:cTn id="71" dur="500" fill="hold"/>
                                        <p:tgtEl>
                                          <p:spTgt spid="24"/>
                                        </p:tgtEl>
                                        <p:attrNameLst>
                                          <p:attrName>ppt_h</p:attrName>
                                        </p:attrNameLst>
                                      </p:cBhvr>
                                      <p:tavLst>
                                        <p:tav tm="0">
                                          <p:val>
                                            <p:fltVal val="0"/>
                                          </p:val>
                                        </p:tav>
                                        <p:tav tm="100000">
                                          <p:val>
                                            <p:strVal val="#ppt_h"/>
                                          </p:val>
                                        </p:tav>
                                      </p:tavLst>
                                    </p:anim>
                                    <p:animEffect transition="in" filter="fade">
                                      <p:cBhvr>
                                        <p:cTn id="72" dur="500"/>
                                        <p:tgtEl>
                                          <p:spTgt spid="24"/>
                                        </p:tgtEl>
                                      </p:cBhvr>
                                    </p:animEffect>
                                    <p:anim calcmode="lin" valueType="num">
                                      <p:cBhvr>
                                        <p:cTn id="73" dur="500" fill="hold"/>
                                        <p:tgtEl>
                                          <p:spTgt spid="24"/>
                                        </p:tgtEl>
                                        <p:attrNameLst>
                                          <p:attrName>ppt_x</p:attrName>
                                        </p:attrNameLst>
                                      </p:cBhvr>
                                      <p:tavLst>
                                        <p:tav tm="0">
                                          <p:val>
                                            <p:fltVal val="0.5"/>
                                          </p:val>
                                        </p:tav>
                                        <p:tav tm="100000">
                                          <p:val>
                                            <p:strVal val="#ppt_x"/>
                                          </p:val>
                                        </p:tav>
                                      </p:tavLst>
                                    </p:anim>
                                    <p:anim calcmode="lin" valueType="num">
                                      <p:cBhvr>
                                        <p:cTn id="74" dur="500" fill="hold"/>
                                        <p:tgtEl>
                                          <p:spTgt spid="24"/>
                                        </p:tgtEl>
                                        <p:attrNameLst>
                                          <p:attrName>ppt_y</p:attrName>
                                        </p:attrNameLst>
                                      </p:cBhvr>
                                      <p:tavLst>
                                        <p:tav tm="0">
                                          <p:val>
                                            <p:fltVal val="0.5"/>
                                          </p:val>
                                        </p:tav>
                                        <p:tav tm="100000">
                                          <p:val>
                                            <p:strVal val="#ppt_y"/>
                                          </p:val>
                                        </p:tav>
                                      </p:tavLst>
                                    </p:anim>
                                  </p:childTnLst>
                                </p:cTn>
                              </p:par>
                              <p:par>
                                <p:cTn id="75" presetID="53" presetClass="entr" presetSubtype="528" fill="hold" nodeType="withEffect">
                                  <p:stCondLst>
                                    <p:cond delay="0"/>
                                  </p:stCondLst>
                                  <p:childTnLst>
                                    <p:set>
                                      <p:cBhvr>
                                        <p:cTn id="76" dur="1" fill="hold">
                                          <p:stCondLst>
                                            <p:cond delay="0"/>
                                          </p:stCondLst>
                                        </p:cTn>
                                        <p:tgtEl>
                                          <p:spTgt spid="28"/>
                                        </p:tgtEl>
                                        <p:attrNameLst>
                                          <p:attrName>style.visibility</p:attrName>
                                        </p:attrNameLst>
                                      </p:cBhvr>
                                      <p:to>
                                        <p:strVal val="visible"/>
                                      </p:to>
                                    </p:set>
                                    <p:anim calcmode="lin" valueType="num">
                                      <p:cBhvr>
                                        <p:cTn id="77" dur="500" fill="hold"/>
                                        <p:tgtEl>
                                          <p:spTgt spid="28"/>
                                        </p:tgtEl>
                                        <p:attrNameLst>
                                          <p:attrName>ppt_w</p:attrName>
                                        </p:attrNameLst>
                                      </p:cBhvr>
                                      <p:tavLst>
                                        <p:tav tm="0">
                                          <p:val>
                                            <p:fltVal val="0"/>
                                          </p:val>
                                        </p:tav>
                                        <p:tav tm="100000">
                                          <p:val>
                                            <p:strVal val="#ppt_w"/>
                                          </p:val>
                                        </p:tav>
                                      </p:tavLst>
                                    </p:anim>
                                    <p:anim calcmode="lin" valueType="num">
                                      <p:cBhvr>
                                        <p:cTn id="78" dur="500" fill="hold"/>
                                        <p:tgtEl>
                                          <p:spTgt spid="28"/>
                                        </p:tgtEl>
                                        <p:attrNameLst>
                                          <p:attrName>ppt_h</p:attrName>
                                        </p:attrNameLst>
                                      </p:cBhvr>
                                      <p:tavLst>
                                        <p:tav tm="0">
                                          <p:val>
                                            <p:fltVal val="0"/>
                                          </p:val>
                                        </p:tav>
                                        <p:tav tm="100000">
                                          <p:val>
                                            <p:strVal val="#ppt_h"/>
                                          </p:val>
                                        </p:tav>
                                      </p:tavLst>
                                    </p:anim>
                                    <p:animEffect transition="in" filter="fade">
                                      <p:cBhvr>
                                        <p:cTn id="79" dur="500"/>
                                        <p:tgtEl>
                                          <p:spTgt spid="28"/>
                                        </p:tgtEl>
                                      </p:cBhvr>
                                    </p:animEffect>
                                    <p:anim calcmode="lin" valueType="num">
                                      <p:cBhvr>
                                        <p:cTn id="80" dur="500" fill="hold"/>
                                        <p:tgtEl>
                                          <p:spTgt spid="28"/>
                                        </p:tgtEl>
                                        <p:attrNameLst>
                                          <p:attrName>ppt_x</p:attrName>
                                        </p:attrNameLst>
                                      </p:cBhvr>
                                      <p:tavLst>
                                        <p:tav tm="0">
                                          <p:val>
                                            <p:fltVal val="0.5"/>
                                          </p:val>
                                        </p:tav>
                                        <p:tav tm="100000">
                                          <p:val>
                                            <p:strVal val="#ppt_x"/>
                                          </p:val>
                                        </p:tav>
                                      </p:tavLst>
                                    </p:anim>
                                    <p:anim calcmode="lin" valueType="num">
                                      <p:cBhvr>
                                        <p:cTn id="81" dur="500" fill="hold"/>
                                        <p:tgtEl>
                                          <p:spTgt spid="28"/>
                                        </p:tgtEl>
                                        <p:attrNameLst>
                                          <p:attrName>ppt_y</p:attrName>
                                        </p:attrNameLst>
                                      </p:cBhvr>
                                      <p:tavLst>
                                        <p:tav tm="0">
                                          <p:val>
                                            <p:fltVal val="0.5"/>
                                          </p:val>
                                        </p:tav>
                                        <p:tav tm="100000">
                                          <p:val>
                                            <p:strVal val="#ppt_y"/>
                                          </p:val>
                                        </p:tav>
                                      </p:tavLst>
                                    </p:anim>
                                  </p:childTnLst>
                                </p:cTn>
                              </p:par>
                            </p:childTnLst>
                          </p:cTn>
                        </p:par>
                        <p:par>
                          <p:cTn id="82" fill="hold">
                            <p:stCondLst>
                              <p:cond delay="5000"/>
                            </p:stCondLst>
                            <p:childTnLst>
                              <p:par>
                                <p:cTn id="83" presetID="22" presetClass="entr" presetSubtype="1" fill="hold" grpId="0" nodeType="afterEffect">
                                  <p:stCondLst>
                                    <p:cond delay="0"/>
                                  </p:stCondLst>
                                  <p:childTnLst>
                                    <p:set>
                                      <p:cBhvr>
                                        <p:cTn id="84" dur="1" fill="hold">
                                          <p:stCondLst>
                                            <p:cond delay="0"/>
                                          </p:stCondLst>
                                        </p:cTn>
                                        <p:tgtEl>
                                          <p:spTgt spid="44"/>
                                        </p:tgtEl>
                                        <p:attrNameLst>
                                          <p:attrName>style.visibility</p:attrName>
                                        </p:attrNameLst>
                                      </p:cBhvr>
                                      <p:to>
                                        <p:strVal val="visible"/>
                                      </p:to>
                                    </p:set>
                                    <p:animEffect transition="in" filter="wipe(up)">
                                      <p:cBhvr>
                                        <p:cTn id="85" dur="500"/>
                                        <p:tgtEl>
                                          <p:spTgt spid="44"/>
                                        </p:tgtEl>
                                      </p:cBhvr>
                                    </p:animEffect>
                                  </p:childTnLst>
                                </p:cTn>
                              </p:par>
                            </p:childTnLst>
                          </p:cTn>
                        </p:par>
                        <p:par>
                          <p:cTn id="86" fill="hold">
                            <p:stCondLst>
                              <p:cond delay="5500"/>
                            </p:stCondLst>
                            <p:childTnLst>
                              <p:par>
                                <p:cTn id="87" presetID="2" presetClass="entr" presetSubtype="6" fill="hold"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additive="base">
                                        <p:cTn id="89" dur="500" fill="hold"/>
                                        <p:tgtEl>
                                          <p:spTgt spid="22"/>
                                        </p:tgtEl>
                                        <p:attrNameLst>
                                          <p:attrName>ppt_x</p:attrName>
                                        </p:attrNameLst>
                                      </p:cBhvr>
                                      <p:tavLst>
                                        <p:tav tm="0">
                                          <p:val>
                                            <p:strVal val="1+#ppt_w/2"/>
                                          </p:val>
                                        </p:tav>
                                        <p:tav tm="100000">
                                          <p:val>
                                            <p:strVal val="#ppt_x"/>
                                          </p:val>
                                        </p:tav>
                                      </p:tavLst>
                                    </p:anim>
                                    <p:anim calcmode="lin" valueType="num">
                                      <p:cBhvr additive="base">
                                        <p:cTn id="90" dur="500" fill="hold"/>
                                        <p:tgtEl>
                                          <p:spTgt spid="22"/>
                                        </p:tgtEl>
                                        <p:attrNameLst>
                                          <p:attrName>ppt_y</p:attrName>
                                        </p:attrNameLst>
                                      </p:cBhvr>
                                      <p:tavLst>
                                        <p:tav tm="0">
                                          <p:val>
                                            <p:strVal val="1+#ppt_h/2"/>
                                          </p:val>
                                        </p:tav>
                                        <p:tav tm="100000">
                                          <p:val>
                                            <p:strVal val="#ppt_y"/>
                                          </p:val>
                                        </p:tav>
                                      </p:tavLst>
                                    </p:anim>
                                  </p:childTnLst>
                                </p:cTn>
                              </p:par>
                            </p:childTnLst>
                          </p:cTn>
                        </p:par>
                        <p:par>
                          <p:cTn id="91" fill="hold">
                            <p:stCondLst>
                              <p:cond delay="6000"/>
                            </p:stCondLst>
                            <p:childTnLst>
                              <p:par>
                                <p:cTn id="92" presetID="53" presetClass="entr" presetSubtype="528"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 calcmode="lin" valueType="num">
                                      <p:cBhvr>
                                        <p:cTn id="94" dur="500" fill="hold"/>
                                        <p:tgtEl>
                                          <p:spTgt spid="25"/>
                                        </p:tgtEl>
                                        <p:attrNameLst>
                                          <p:attrName>ppt_w</p:attrName>
                                        </p:attrNameLst>
                                      </p:cBhvr>
                                      <p:tavLst>
                                        <p:tav tm="0">
                                          <p:val>
                                            <p:fltVal val="0"/>
                                          </p:val>
                                        </p:tav>
                                        <p:tav tm="100000">
                                          <p:val>
                                            <p:strVal val="#ppt_w"/>
                                          </p:val>
                                        </p:tav>
                                      </p:tavLst>
                                    </p:anim>
                                    <p:anim calcmode="lin" valueType="num">
                                      <p:cBhvr>
                                        <p:cTn id="95" dur="500" fill="hold"/>
                                        <p:tgtEl>
                                          <p:spTgt spid="25"/>
                                        </p:tgtEl>
                                        <p:attrNameLst>
                                          <p:attrName>ppt_h</p:attrName>
                                        </p:attrNameLst>
                                      </p:cBhvr>
                                      <p:tavLst>
                                        <p:tav tm="0">
                                          <p:val>
                                            <p:fltVal val="0"/>
                                          </p:val>
                                        </p:tav>
                                        <p:tav tm="100000">
                                          <p:val>
                                            <p:strVal val="#ppt_h"/>
                                          </p:val>
                                        </p:tav>
                                      </p:tavLst>
                                    </p:anim>
                                    <p:animEffect transition="in" filter="fade">
                                      <p:cBhvr>
                                        <p:cTn id="96" dur="500"/>
                                        <p:tgtEl>
                                          <p:spTgt spid="25"/>
                                        </p:tgtEl>
                                      </p:cBhvr>
                                    </p:animEffect>
                                    <p:anim calcmode="lin" valueType="num">
                                      <p:cBhvr>
                                        <p:cTn id="97" dur="500" fill="hold"/>
                                        <p:tgtEl>
                                          <p:spTgt spid="25"/>
                                        </p:tgtEl>
                                        <p:attrNameLst>
                                          <p:attrName>ppt_x</p:attrName>
                                        </p:attrNameLst>
                                      </p:cBhvr>
                                      <p:tavLst>
                                        <p:tav tm="0">
                                          <p:val>
                                            <p:fltVal val="0.5"/>
                                          </p:val>
                                        </p:tav>
                                        <p:tav tm="100000">
                                          <p:val>
                                            <p:strVal val="#ppt_x"/>
                                          </p:val>
                                        </p:tav>
                                      </p:tavLst>
                                    </p:anim>
                                    <p:anim calcmode="lin" valueType="num">
                                      <p:cBhvr>
                                        <p:cTn id="98" dur="500" fill="hold"/>
                                        <p:tgtEl>
                                          <p:spTgt spid="25"/>
                                        </p:tgtEl>
                                        <p:attrNameLst>
                                          <p:attrName>ppt_y</p:attrName>
                                        </p:attrNameLst>
                                      </p:cBhvr>
                                      <p:tavLst>
                                        <p:tav tm="0">
                                          <p:val>
                                            <p:fltVal val="0.5"/>
                                          </p:val>
                                        </p:tav>
                                        <p:tav tm="100000">
                                          <p:val>
                                            <p:strVal val="#ppt_y"/>
                                          </p:val>
                                        </p:tav>
                                      </p:tavLst>
                                    </p:anim>
                                  </p:childTnLst>
                                </p:cTn>
                              </p:par>
                              <p:par>
                                <p:cTn id="99" presetID="53" presetClass="entr" presetSubtype="528" fill="hold" grpId="0" nodeType="withEffect">
                                  <p:stCondLst>
                                    <p:cond delay="0"/>
                                  </p:stCondLst>
                                  <p:childTnLst>
                                    <p:set>
                                      <p:cBhvr>
                                        <p:cTn id="100" dur="1" fill="hold">
                                          <p:stCondLst>
                                            <p:cond delay="0"/>
                                          </p:stCondLst>
                                        </p:cTn>
                                        <p:tgtEl>
                                          <p:spTgt spid="27"/>
                                        </p:tgtEl>
                                        <p:attrNameLst>
                                          <p:attrName>style.visibility</p:attrName>
                                        </p:attrNameLst>
                                      </p:cBhvr>
                                      <p:to>
                                        <p:strVal val="visible"/>
                                      </p:to>
                                    </p:set>
                                    <p:anim calcmode="lin" valueType="num">
                                      <p:cBhvr>
                                        <p:cTn id="101" dur="500" fill="hold"/>
                                        <p:tgtEl>
                                          <p:spTgt spid="27"/>
                                        </p:tgtEl>
                                        <p:attrNameLst>
                                          <p:attrName>ppt_w</p:attrName>
                                        </p:attrNameLst>
                                      </p:cBhvr>
                                      <p:tavLst>
                                        <p:tav tm="0">
                                          <p:val>
                                            <p:fltVal val="0"/>
                                          </p:val>
                                        </p:tav>
                                        <p:tav tm="100000">
                                          <p:val>
                                            <p:strVal val="#ppt_w"/>
                                          </p:val>
                                        </p:tav>
                                      </p:tavLst>
                                    </p:anim>
                                    <p:anim calcmode="lin" valueType="num">
                                      <p:cBhvr>
                                        <p:cTn id="102" dur="500" fill="hold"/>
                                        <p:tgtEl>
                                          <p:spTgt spid="27"/>
                                        </p:tgtEl>
                                        <p:attrNameLst>
                                          <p:attrName>ppt_h</p:attrName>
                                        </p:attrNameLst>
                                      </p:cBhvr>
                                      <p:tavLst>
                                        <p:tav tm="0">
                                          <p:val>
                                            <p:fltVal val="0"/>
                                          </p:val>
                                        </p:tav>
                                        <p:tav tm="100000">
                                          <p:val>
                                            <p:strVal val="#ppt_h"/>
                                          </p:val>
                                        </p:tav>
                                      </p:tavLst>
                                    </p:anim>
                                    <p:animEffect transition="in" filter="fade">
                                      <p:cBhvr>
                                        <p:cTn id="103" dur="500"/>
                                        <p:tgtEl>
                                          <p:spTgt spid="27"/>
                                        </p:tgtEl>
                                      </p:cBhvr>
                                    </p:animEffect>
                                    <p:anim calcmode="lin" valueType="num">
                                      <p:cBhvr>
                                        <p:cTn id="104" dur="500" fill="hold"/>
                                        <p:tgtEl>
                                          <p:spTgt spid="27"/>
                                        </p:tgtEl>
                                        <p:attrNameLst>
                                          <p:attrName>ppt_x</p:attrName>
                                        </p:attrNameLst>
                                      </p:cBhvr>
                                      <p:tavLst>
                                        <p:tav tm="0">
                                          <p:val>
                                            <p:fltVal val="0.5"/>
                                          </p:val>
                                        </p:tav>
                                        <p:tav tm="100000">
                                          <p:val>
                                            <p:strVal val="#ppt_x"/>
                                          </p:val>
                                        </p:tav>
                                      </p:tavLst>
                                    </p:anim>
                                    <p:anim calcmode="lin" valueType="num">
                                      <p:cBhvr>
                                        <p:cTn id="105" dur="500" fill="hold"/>
                                        <p:tgtEl>
                                          <p:spTgt spid="27"/>
                                        </p:tgtEl>
                                        <p:attrNameLst>
                                          <p:attrName>ppt_y</p:attrName>
                                        </p:attrNameLst>
                                      </p:cBhvr>
                                      <p:tavLst>
                                        <p:tav tm="0">
                                          <p:val>
                                            <p:fltVal val="0.5"/>
                                          </p:val>
                                        </p:tav>
                                        <p:tav tm="100000">
                                          <p:val>
                                            <p:strVal val="#ppt_y"/>
                                          </p:val>
                                        </p:tav>
                                      </p:tavLst>
                                    </p:anim>
                                  </p:childTnLst>
                                </p:cTn>
                              </p:par>
                            </p:childTnLst>
                          </p:cTn>
                        </p:par>
                        <p:par>
                          <p:cTn id="106" fill="hold">
                            <p:stCondLst>
                              <p:cond delay="6500"/>
                            </p:stCondLst>
                            <p:childTnLst>
                              <p:par>
                                <p:cTn id="107" presetID="22" presetClass="entr" presetSubtype="1"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up)">
                                      <p:cBhvr>
                                        <p:cTn id="10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3" grpId="0" animBg="1"/>
      <p:bldP spid="24" grpId="0" animBg="1"/>
      <p:bldP spid="25" grpId="0" animBg="1"/>
      <p:bldP spid="26" grpId="0" animBg="1"/>
      <p:bldP spid="27" grpId="0" animBg="1"/>
      <p:bldP spid="42" grpId="0"/>
      <p:bldP spid="43" grpId="0"/>
      <p:bldP spid="44" grpId="0"/>
      <p:bldP spid="45" grpId="0"/>
      <p:bldP spid="46"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2018-12-13T18:56:15Z</dcterms:modified>
</cp:coreProperties>
</file>