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6742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8" name="Picture Placeholder 4"/>
          <p:cNvPicPr>
            <a:picLocks noChangeAspect="1"/>
          </p:cNvPicPr>
          <p:nvPr/>
        </p:nvPicPr>
        <p:blipFill>
          <a:blip r:embed="rId2">
            <a:extLst>
              <a:ext uri="{28A0092B-C50C-407E-A947-70E740481C1C}">
                <a14:useLocalDpi xmlns:a14="http://schemas.microsoft.com/office/drawing/2010/main" val="0"/>
              </a:ext>
            </a:extLst>
          </a:blip>
          <a:srcRect t="257" b="257"/>
          <a:stretch>
            <a:fillRect/>
          </a:stretch>
        </p:blipFill>
        <p:spPr>
          <a:xfrm>
            <a:off x="1029392" y="2288111"/>
            <a:ext cx="2926080" cy="2911036"/>
          </a:xfrm>
          <a:prstGeom prst="ellipse">
            <a:avLst/>
          </a:prstGeom>
          <a:solidFill>
            <a:schemeClr val="bg1">
              <a:lumMod val="75000"/>
            </a:schemeClr>
          </a:solidFill>
        </p:spPr>
      </p:pic>
      <p:sp>
        <p:nvSpPr>
          <p:cNvPr id="11" name="Freeform 10"/>
          <p:cNvSpPr/>
          <p:nvPr/>
        </p:nvSpPr>
        <p:spPr>
          <a:xfrm>
            <a:off x="4351465" y="1839951"/>
            <a:ext cx="6799754" cy="1750742"/>
          </a:xfrm>
          <a:custGeom>
            <a:avLst/>
            <a:gdLst>
              <a:gd name="connsiteX0" fmla="*/ 465861 w 6799754"/>
              <a:gd name="connsiteY0" fmla="*/ 0 h 1750742"/>
              <a:gd name="connsiteX1" fmla="*/ 6799754 w 6799754"/>
              <a:gd name="connsiteY1" fmla="*/ 0 h 1750742"/>
              <a:gd name="connsiteX2" fmla="*/ 6799754 w 6799754"/>
              <a:gd name="connsiteY2" fmla="*/ 1750742 h 1750742"/>
              <a:gd name="connsiteX3" fmla="*/ 731520 w 6799754"/>
              <a:gd name="connsiteY3" fmla="*/ 1750742 h 1750742"/>
              <a:gd name="connsiteX4" fmla="*/ 465861 w 6799754"/>
              <a:gd name="connsiteY4" fmla="*/ 1750742 h 1750742"/>
              <a:gd name="connsiteX5" fmla="*/ 0 w 6799754"/>
              <a:gd name="connsiteY5" fmla="*/ 1750742 h 1750742"/>
              <a:gd name="connsiteX6" fmla="*/ 465861 w 6799754"/>
              <a:gd name="connsiteY6" fmla="*/ 1343114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99754" h="1750742">
                <a:moveTo>
                  <a:pt x="465861" y="0"/>
                </a:moveTo>
                <a:lnTo>
                  <a:pt x="6799754" y="0"/>
                </a:lnTo>
                <a:lnTo>
                  <a:pt x="6799754" y="1750742"/>
                </a:lnTo>
                <a:lnTo>
                  <a:pt x="731520" y="1750742"/>
                </a:lnTo>
                <a:lnTo>
                  <a:pt x="465861" y="1750742"/>
                </a:lnTo>
                <a:lnTo>
                  <a:pt x="0" y="1750742"/>
                </a:lnTo>
                <a:lnTo>
                  <a:pt x="465861" y="1343114"/>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4364913" y="4093383"/>
            <a:ext cx="6786306" cy="1750742"/>
          </a:xfrm>
          <a:custGeom>
            <a:avLst/>
            <a:gdLst>
              <a:gd name="connsiteX0" fmla="*/ 0 w 6786306"/>
              <a:gd name="connsiteY0" fmla="*/ 0 h 1750742"/>
              <a:gd name="connsiteX1" fmla="*/ 452413 w 6786306"/>
              <a:gd name="connsiteY1" fmla="*/ 0 h 1750742"/>
              <a:gd name="connsiteX2" fmla="*/ 731520 w 6786306"/>
              <a:gd name="connsiteY2" fmla="*/ 0 h 1750742"/>
              <a:gd name="connsiteX3" fmla="*/ 6786306 w 6786306"/>
              <a:gd name="connsiteY3" fmla="*/ 0 h 1750742"/>
              <a:gd name="connsiteX4" fmla="*/ 6786306 w 6786306"/>
              <a:gd name="connsiteY4" fmla="*/ 1750742 h 1750742"/>
              <a:gd name="connsiteX5" fmla="*/ 452413 w 6786306"/>
              <a:gd name="connsiteY5" fmla="*/ 1750742 h 1750742"/>
              <a:gd name="connsiteX6" fmla="*/ 452413 w 6786306"/>
              <a:gd name="connsiteY6" fmla="*/ 395862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86306" h="1750742">
                <a:moveTo>
                  <a:pt x="0" y="0"/>
                </a:moveTo>
                <a:lnTo>
                  <a:pt x="452413" y="0"/>
                </a:lnTo>
                <a:lnTo>
                  <a:pt x="731520" y="0"/>
                </a:lnTo>
                <a:lnTo>
                  <a:pt x="6786306" y="0"/>
                </a:lnTo>
                <a:lnTo>
                  <a:pt x="6786306" y="1750742"/>
                </a:lnTo>
                <a:lnTo>
                  <a:pt x="452413" y="1750742"/>
                </a:lnTo>
                <a:lnTo>
                  <a:pt x="452413" y="395862"/>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99503" y="1999741"/>
            <a:ext cx="5272247" cy="143116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14" name="TextBox 13"/>
          <p:cNvSpPr txBox="1"/>
          <p:nvPr/>
        </p:nvSpPr>
        <p:spPr>
          <a:xfrm>
            <a:off x="5199503" y="4253173"/>
            <a:ext cx="5272247" cy="143116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15" name="TextBox 14"/>
          <p:cNvSpPr txBox="1"/>
          <p:nvPr/>
        </p:nvSpPr>
        <p:spPr>
          <a:xfrm>
            <a:off x="977256" y="1713794"/>
            <a:ext cx="2950190" cy="338554"/>
          </a:xfrm>
          <a:prstGeom prst="rect">
            <a:avLst/>
          </a:prstGeom>
          <a:noFill/>
        </p:spPr>
        <p:txBody>
          <a:bodyPr wrap="square" rtlCol="0">
            <a:spAutoFit/>
          </a:bodyPr>
          <a:lstStyle/>
          <a:p>
            <a:pPr algn="ctr" defTabSz="1219170">
              <a:spcBef>
                <a:spcPct val="20000"/>
              </a:spcBef>
              <a:defRPr/>
            </a:pPr>
            <a:r>
              <a:rPr lang="en-US" sz="1600" b="1" dirty="0">
                <a:solidFill>
                  <a:srgbClr val="56595E"/>
                </a:solidFill>
                <a:latin typeface="Candara" panose="020E0502030303020204" pitchFamily="34" charset="0"/>
              </a:rPr>
              <a:t>LOREM IPSUM DOLOR</a:t>
            </a:r>
          </a:p>
        </p:txBody>
      </p:sp>
      <p:pic>
        <p:nvPicPr>
          <p:cNvPr id="9" name="Picture 8">
            <a:hlinkClick r:id="rId3"/>
            <a:extLst>
              <a:ext uri="{FF2B5EF4-FFF2-40B4-BE49-F238E27FC236}">
                <a16:creationId xmlns:a16="http://schemas.microsoft.com/office/drawing/2014/main" id="{1ABB0961-C113-483C-ADA3-4E98C93416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1007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900" decel="100000" fill="hold"/>
                                        <p:tgtEl>
                                          <p:spTgt spid="1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1000"/>
                                        <p:tgtEl>
                                          <p:spTgt spid="11"/>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1000"/>
                                        <p:tgtEl>
                                          <p:spTgt spid="1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1000"/>
                                        <p:tgtEl>
                                          <p:spTgt spid="12"/>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1301</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2018-12-13T18:53:35Z</dcterms:modified>
</cp:coreProperties>
</file>