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54650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Group 31"/>
          <p:cNvGrpSpPr>
            <a:grpSpLocks noChangeAspect="1"/>
          </p:cNvGrpSpPr>
          <p:nvPr/>
        </p:nvGrpSpPr>
        <p:grpSpPr>
          <a:xfrm>
            <a:off x="3992880" y="1875882"/>
            <a:ext cx="4206240" cy="4206240"/>
            <a:chOff x="3810000" y="1663924"/>
            <a:chExt cx="4572000" cy="4572000"/>
          </a:xfrm>
        </p:grpSpPr>
        <p:sp>
          <p:nvSpPr>
            <p:cNvPr id="33" name="Freeform 32"/>
            <p:cNvSpPr>
              <a:spLocks noChangeAspect="1"/>
            </p:cNvSpPr>
            <p:nvPr/>
          </p:nvSpPr>
          <p:spPr>
            <a:xfrm>
              <a:off x="3810000" y="1663924"/>
              <a:ext cx="4572000" cy="4572000"/>
            </a:xfrm>
            <a:custGeom>
              <a:avLst/>
              <a:gdLst>
                <a:gd name="connsiteX0" fmla="*/ 3154680 w 6309360"/>
                <a:gd name="connsiteY0" fmla="*/ 91440 h 6309360"/>
                <a:gd name="connsiteX1" fmla="*/ 91440 w 6309360"/>
                <a:gd name="connsiteY1" fmla="*/ 3154680 h 6309360"/>
                <a:gd name="connsiteX2" fmla="*/ 3154680 w 6309360"/>
                <a:gd name="connsiteY2" fmla="*/ 6217920 h 6309360"/>
                <a:gd name="connsiteX3" fmla="*/ 6217920 w 6309360"/>
                <a:gd name="connsiteY3" fmla="*/ 3154680 h 6309360"/>
                <a:gd name="connsiteX4" fmla="*/ 3154680 w 6309360"/>
                <a:gd name="connsiteY4" fmla="*/ 91440 h 6309360"/>
                <a:gd name="connsiteX5" fmla="*/ 3154680 w 6309360"/>
                <a:gd name="connsiteY5" fmla="*/ 0 h 6309360"/>
                <a:gd name="connsiteX6" fmla="*/ 6309360 w 6309360"/>
                <a:gd name="connsiteY6" fmla="*/ 3154680 h 6309360"/>
                <a:gd name="connsiteX7" fmla="*/ 3154680 w 6309360"/>
                <a:gd name="connsiteY7" fmla="*/ 6309360 h 6309360"/>
                <a:gd name="connsiteX8" fmla="*/ 0 w 6309360"/>
                <a:gd name="connsiteY8" fmla="*/ 3154680 h 6309360"/>
                <a:gd name="connsiteX9" fmla="*/ 3154680 w 6309360"/>
                <a:gd name="connsiteY9" fmla="*/ 0 h 6309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09360" h="6309360">
                  <a:moveTo>
                    <a:pt x="3154680" y="91440"/>
                  </a:moveTo>
                  <a:cubicBezTo>
                    <a:pt x="1462899" y="91440"/>
                    <a:pt x="91440" y="1462899"/>
                    <a:pt x="91440" y="3154680"/>
                  </a:cubicBezTo>
                  <a:cubicBezTo>
                    <a:pt x="91440" y="4846461"/>
                    <a:pt x="1462899" y="6217920"/>
                    <a:pt x="3154680" y="6217920"/>
                  </a:cubicBezTo>
                  <a:cubicBezTo>
                    <a:pt x="4846461" y="6217920"/>
                    <a:pt x="6217920" y="4846461"/>
                    <a:pt x="6217920" y="3154680"/>
                  </a:cubicBezTo>
                  <a:cubicBezTo>
                    <a:pt x="6217920" y="1462899"/>
                    <a:pt x="4846461" y="91440"/>
                    <a:pt x="3154680" y="91440"/>
                  </a:cubicBezTo>
                  <a:close/>
                  <a:moveTo>
                    <a:pt x="3154680" y="0"/>
                  </a:moveTo>
                  <a:cubicBezTo>
                    <a:pt x="4896962" y="0"/>
                    <a:pt x="6309360" y="1412398"/>
                    <a:pt x="6309360" y="3154680"/>
                  </a:cubicBezTo>
                  <a:cubicBezTo>
                    <a:pt x="6309360" y="4896962"/>
                    <a:pt x="4896962" y="6309360"/>
                    <a:pt x="3154680" y="6309360"/>
                  </a:cubicBezTo>
                  <a:cubicBezTo>
                    <a:pt x="1412398" y="6309360"/>
                    <a:pt x="0" y="4896962"/>
                    <a:pt x="0" y="3154680"/>
                  </a:cubicBezTo>
                  <a:cubicBezTo>
                    <a:pt x="0" y="1412398"/>
                    <a:pt x="1412398" y="0"/>
                    <a:pt x="3154680" y="0"/>
                  </a:cubicBez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33"/>
            <p:cNvSpPr>
              <a:spLocks noChangeAspect="1"/>
            </p:cNvSpPr>
            <p:nvPr/>
          </p:nvSpPr>
          <p:spPr>
            <a:xfrm>
              <a:off x="3947160" y="1801084"/>
              <a:ext cx="4297680" cy="4297680"/>
            </a:xfrm>
            <a:custGeom>
              <a:avLst/>
              <a:gdLst>
                <a:gd name="connsiteX0" fmla="*/ 3154680 w 6309360"/>
                <a:gd name="connsiteY0" fmla="*/ 91440 h 6309360"/>
                <a:gd name="connsiteX1" fmla="*/ 91440 w 6309360"/>
                <a:gd name="connsiteY1" fmla="*/ 3154680 h 6309360"/>
                <a:gd name="connsiteX2" fmla="*/ 3154680 w 6309360"/>
                <a:gd name="connsiteY2" fmla="*/ 6217920 h 6309360"/>
                <a:gd name="connsiteX3" fmla="*/ 6217920 w 6309360"/>
                <a:gd name="connsiteY3" fmla="*/ 3154680 h 6309360"/>
                <a:gd name="connsiteX4" fmla="*/ 3154680 w 6309360"/>
                <a:gd name="connsiteY4" fmla="*/ 91440 h 6309360"/>
                <a:gd name="connsiteX5" fmla="*/ 3154680 w 6309360"/>
                <a:gd name="connsiteY5" fmla="*/ 0 h 6309360"/>
                <a:gd name="connsiteX6" fmla="*/ 6309360 w 6309360"/>
                <a:gd name="connsiteY6" fmla="*/ 3154680 h 6309360"/>
                <a:gd name="connsiteX7" fmla="*/ 3154680 w 6309360"/>
                <a:gd name="connsiteY7" fmla="*/ 6309360 h 6309360"/>
                <a:gd name="connsiteX8" fmla="*/ 0 w 6309360"/>
                <a:gd name="connsiteY8" fmla="*/ 3154680 h 6309360"/>
                <a:gd name="connsiteX9" fmla="*/ 3154680 w 6309360"/>
                <a:gd name="connsiteY9" fmla="*/ 0 h 6309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09360" h="6309360">
                  <a:moveTo>
                    <a:pt x="3154680" y="91440"/>
                  </a:moveTo>
                  <a:cubicBezTo>
                    <a:pt x="1462899" y="91440"/>
                    <a:pt x="91440" y="1462899"/>
                    <a:pt x="91440" y="3154680"/>
                  </a:cubicBezTo>
                  <a:cubicBezTo>
                    <a:pt x="91440" y="4846461"/>
                    <a:pt x="1462899" y="6217920"/>
                    <a:pt x="3154680" y="6217920"/>
                  </a:cubicBezTo>
                  <a:cubicBezTo>
                    <a:pt x="4846461" y="6217920"/>
                    <a:pt x="6217920" y="4846461"/>
                    <a:pt x="6217920" y="3154680"/>
                  </a:cubicBezTo>
                  <a:cubicBezTo>
                    <a:pt x="6217920" y="1462899"/>
                    <a:pt x="4846461" y="91440"/>
                    <a:pt x="3154680" y="91440"/>
                  </a:cubicBezTo>
                  <a:close/>
                  <a:moveTo>
                    <a:pt x="3154680" y="0"/>
                  </a:moveTo>
                  <a:cubicBezTo>
                    <a:pt x="4896962" y="0"/>
                    <a:pt x="6309360" y="1412398"/>
                    <a:pt x="6309360" y="3154680"/>
                  </a:cubicBezTo>
                  <a:cubicBezTo>
                    <a:pt x="6309360" y="4896962"/>
                    <a:pt x="4896962" y="6309360"/>
                    <a:pt x="3154680" y="6309360"/>
                  </a:cubicBezTo>
                  <a:cubicBezTo>
                    <a:pt x="1412398" y="6309360"/>
                    <a:pt x="0" y="4896962"/>
                    <a:pt x="0" y="3154680"/>
                  </a:cubicBezTo>
                  <a:cubicBezTo>
                    <a:pt x="0" y="1412398"/>
                    <a:pt x="1412398" y="0"/>
                    <a:pt x="3154680"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a:spLocks noChangeAspect="1"/>
            </p:cNvSpPr>
            <p:nvPr/>
          </p:nvSpPr>
          <p:spPr>
            <a:xfrm>
              <a:off x="4084320" y="1938244"/>
              <a:ext cx="4023360" cy="4023360"/>
            </a:xfrm>
            <a:custGeom>
              <a:avLst/>
              <a:gdLst>
                <a:gd name="connsiteX0" fmla="*/ 3154680 w 6309360"/>
                <a:gd name="connsiteY0" fmla="*/ 91440 h 6309360"/>
                <a:gd name="connsiteX1" fmla="*/ 91440 w 6309360"/>
                <a:gd name="connsiteY1" fmla="*/ 3154680 h 6309360"/>
                <a:gd name="connsiteX2" fmla="*/ 3154680 w 6309360"/>
                <a:gd name="connsiteY2" fmla="*/ 6217920 h 6309360"/>
                <a:gd name="connsiteX3" fmla="*/ 6217920 w 6309360"/>
                <a:gd name="connsiteY3" fmla="*/ 3154680 h 6309360"/>
                <a:gd name="connsiteX4" fmla="*/ 3154680 w 6309360"/>
                <a:gd name="connsiteY4" fmla="*/ 91440 h 6309360"/>
                <a:gd name="connsiteX5" fmla="*/ 3154680 w 6309360"/>
                <a:gd name="connsiteY5" fmla="*/ 0 h 6309360"/>
                <a:gd name="connsiteX6" fmla="*/ 6309360 w 6309360"/>
                <a:gd name="connsiteY6" fmla="*/ 3154680 h 6309360"/>
                <a:gd name="connsiteX7" fmla="*/ 3154680 w 6309360"/>
                <a:gd name="connsiteY7" fmla="*/ 6309360 h 6309360"/>
                <a:gd name="connsiteX8" fmla="*/ 0 w 6309360"/>
                <a:gd name="connsiteY8" fmla="*/ 3154680 h 6309360"/>
                <a:gd name="connsiteX9" fmla="*/ 3154680 w 6309360"/>
                <a:gd name="connsiteY9" fmla="*/ 0 h 6309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09360" h="6309360">
                  <a:moveTo>
                    <a:pt x="3154680" y="91440"/>
                  </a:moveTo>
                  <a:cubicBezTo>
                    <a:pt x="1462899" y="91440"/>
                    <a:pt x="91440" y="1462899"/>
                    <a:pt x="91440" y="3154680"/>
                  </a:cubicBezTo>
                  <a:cubicBezTo>
                    <a:pt x="91440" y="4846461"/>
                    <a:pt x="1462899" y="6217920"/>
                    <a:pt x="3154680" y="6217920"/>
                  </a:cubicBezTo>
                  <a:cubicBezTo>
                    <a:pt x="4846461" y="6217920"/>
                    <a:pt x="6217920" y="4846461"/>
                    <a:pt x="6217920" y="3154680"/>
                  </a:cubicBezTo>
                  <a:cubicBezTo>
                    <a:pt x="6217920" y="1462899"/>
                    <a:pt x="4846461" y="91440"/>
                    <a:pt x="3154680" y="91440"/>
                  </a:cubicBezTo>
                  <a:close/>
                  <a:moveTo>
                    <a:pt x="3154680" y="0"/>
                  </a:moveTo>
                  <a:cubicBezTo>
                    <a:pt x="4896962" y="0"/>
                    <a:pt x="6309360" y="1412398"/>
                    <a:pt x="6309360" y="3154680"/>
                  </a:cubicBezTo>
                  <a:cubicBezTo>
                    <a:pt x="6309360" y="4896962"/>
                    <a:pt x="4896962" y="6309360"/>
                    <a:pt x="3154680" y="6309360"/>
                  </a:cubicBezTo>
                  <a:cubicBezTo>
                    <a:pt x="1412398" y="6309360"/>
                    <a:pt x="0" y="4896962"/>
                    <a:pt x="0" y="3154680"/>
                  </a:cubicBezTo>
                  <a:cubicBezTo>
                    <a:pt x="0" y="1412398"/>
                    <a:pt x="1412398" y="0"/>
                    <a:pt x="3154680" y="0"/>
                  </a:cubicBez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p:cNvSpPr txBox="1"/>
          <p:nvPr/>
        </p:nvSpPr>
        <p:spPr>
          <a:xfrm>
            <a:off x="3341511" y="258228"/>
            <a:ext cx="5508978" cy="1723549"/>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sp>
        <p:nvSpPr>
          <p:cNvPr id="2" name="Teardrop 1"/>
          <p:cNvSpPr/>
          <p:nvPr/>
        </p:nvSpPr>
        <p:spPr>
          <a:xfrm rot="6268864">
            <a:off x="4495319" y="1829530"/>
            <a:ext cx="1463040" cy="1463040"/>
          </a:xfrm>
          <a:prstGeom prst="teardrop">
            <a:avLst>
              <a:gd name="adj" fmla="val 143996"/>
            </a:avLst>
          </a:prstGeom>
          <a:solidFill>
            <a:schemeClr val="bg1"/>
          </a:solidFill>
          <a:ln w="25400">
            <a:solidFill>
              <a:srgbClr val="44D7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flipH="1">
            <a:off x="4739067" y="2072421"/>
            <a:ext cx="964444" cy="964444"/>
          </a:xfrm>
          <a:prstGeom prst="ellipse">
            <a:avLst/>
          </a:prstGeom>
          <a:solidFill>
            <a:srgbClr val="44D7FB"/>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11" name="Teardrop 10"/>
          <p:cNvSpPr/>
          <p:nvPr/>
        </p:nvSpPr>
        <p:spPr>
          <a:xfrm rot="9810717">
            <a:off x="6125025" y="1830979"/>
            <a:ext cx="1463040" cy="1463040"/>
          </a:xfrm>
          <a:prstGeom prst="teardrop">
            <a:avLst>
              <a:gd name="adj" fmla="val 143996"/>
            </a:avLst>
          </a:prstGeom>
          <a:solidFill>
            <a:schemeClr val="bg1"/>
          </a:solidFill>
          <a:ln w="25400">
            <a:solidFill>
              <a:srgbClr val="36B8E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rot="3541853" flipH="1">
            <a:off x="6376961" y="2072221"/>
            <a:ext cx="964444" cy="964444"/>
          </a:xfrm>
          <a:prstGeom prst="ellipse">
            <a:avLst/>
          </a:prstGeom>
          <a:solidFill>
            <a:srgbClr val="36B8E3"/>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14" name="Teardrop 13"/>
          <p:cNvSpPr/>
          <p:nvPr/>
        </p:nvSpPr>
        <p:spPr>
          <a:xfrm rot="13488180">
            <a:off x="6977435" y="3267113"/>
            <a:ext cx="1463040" cy="1463040"/>
          </a:xfrm>
          <a:prstGeom prst="teardrop">
            <a:avLst>
              <a:gd name="adj" fmla="val 143996"/>
            </a:avLst>
          </a:prstGeom>
          <a:solidFill>
            <a:schemeClr val="bg1"/>
          </a:solidFill>
          <a:ln w="25400">
            <a:solidFill>
              <a:srgbClr val="239B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rot="7219316" flipH="1">
            <a:off x="7235065" y="3514855"/>
            <a:ext cx="964444" cy="964444"/>
          </a:xfrm>
          <a:prstGeom prst="ellipse">
            <a:avLst/>
          </a:prstGeom>
          <a:solidFill>
            <a:srgbClr val="239BD3"/>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17" name="Teardrop 16"/>
          <p:cNvSpPr/>
          <p:nvPr/>
        </p:nvSpPr>
        <p:spPr>
          <a:xfrm rot="17068864">
            <a:off x="6157315" y="4685919"/>
            <a:ext cx="1463040" cy="1463040"/>
          </a:xfrm>
          <a:prstGeom prst="teardrop">
            <a:avLst>
              <a:gd name="adj" fmla="val 143996"/>
            </a:avLst>
          </a:prstGeom>
          <a:solidFill>
            <a:schemeClr val="bg1"/>
          </a:solidFill>
          <a:ln w="25400">
            <a:solidFill>
              <a:srgbClr val="157E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rot="10800000" flipH="1">
            <a:off x="6412163" y="4941624"/>
            <a:ext cx="964444" cy="964444"/>
          </a:xfrm>
          <a:prstGeom prst="ellipse">
            <a:avLst/>
          </a:prstGeom>
          <a:solidFill>
            <a:srgbClr val="157EB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20" name="Teardrop 19"/>
          <p:cNvSpPr/>
          <p:nvPr/>
        </p:nvSpPr>
        <p:spPr>
          <a:xfrm rot="20610717">
            <a:off x="4527609" y="4684470"/>
            <a:ext cx="1463040" cy="1463040"/>
          </a:xfrm>
          <a:prstGeom prst="teardrop">
            <a:avLst>
              <a:gd name="adj" fmla="val 143996"/>
            </a:avLst>
          </a:prstGeom>
          <a:solidFill>
            <a:schemeClr val="bg1"/>
          </a:solidFill>
          <a:ln w="25400">
            <a:solidFill>
              <a:srgbClr val="0967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rot="14341853" flipH="1">
            <a:off x="4774269" y="4941824"/>
            <a:ext cx="964444" cy="964444"/>
          </a:xfrm>
          <a:prstGeom prst="ellipse">
            <a:avLst/>
          </a:prstGeom>
          <a:solidFill>
            <a:srgbClr val="0967B9"/>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23" name="Teardrop 22"/>
          <p:cNvSpPr/>
          <p:nvPr/>
        </p:nvSpPr>
        <p:spPr>
          <a:xfrm rot="2688180">
            <a:off x="3675199" y="3248336"/>
            <a:ext cx="1463040" cy="1463040"/>
          </a:xfrm>
          <a:prstGeom prst="teardrop">
            <a:avLst>
              <a:gd name="adj" fmla="val 143996"/>
            </a:avLst>
          </a:prstGeom>
          <a:solidFill>
            <a:schemeClr val="bg1"/>
          </a:solidFill>
          <a:ln w="25400">
            <a:solidFill>
              <a:srgbClr val="0050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rot="18019316" flipH="1">
            <a:off x="3916165" y="3499190"/>
            <a:ext cx="964444" cy="964444"/>
          </a:xfrm>
          <a:prstGeom prst="ellipse">
            <a:avLst/>
          </a:prstGeom>
          <a:solidFill>
            <a:srgbClr val="0050AA"/>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26" name="Freeform 517"/>
          <p:cNvSpPr>
            <a:spLocks noChangeAspect="1" noEditPoints="1"/>
          </p:cNvSpPr>
          <p:nvPr/>
        </p:nvSpPr>
        <p:spPr bwMode="auto">
          <a:xfrm>
            <a:off x="6540935" y="2446623"/>
            <a:ext cx="640080" cy="228854"/>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7" name="Freeform 525"/>
          <p:cNvSpPr>
            <a:spLocks noChangeAspect="1" noEditPoints="1"/>
          </p:cNvSpPr>
          <p:nvPr/>
        </p:nvSpPr>
        <p:spPr bwMode="auto">
          <a:xfrm>
            <a:off x="7445561" y="3836599"/>
            <a:ext cx="640080" cy="286514"/>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8" name="Freeform 543"/>
          <p:cNvSpPr>
            <a:spLocks noChangeAspect="1" noEditPoints="1"/>
          </p:cNvSpPr>
          <p:nvPr/>
        </p:nvSpPr>
        <p:spPr bwMode="auto">
          <a:xfrm>
            <a:off x="4969615" y="2378170"/>
            <a:ext cx="599546" cy="365760"/>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9" name="Freeform 578"/>
          <p:cNvSpPr>
            <a:spLocks noChangeAspect="1" noEditPoints="1"/>
          </p:cNvSpPr>
          <p:nvPr/>
        </p:nvSpPr>
        <p:spPr bwMode="auto">
          <a:xfrm>
            <a:off x="6629730" y="5288033"/>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 name="Freeform 559"/>
          <p:cNvSpPr>
            <a:spLocks noChangeAspect="1" noEditPoints="1"/>
          </p:cNvSpPr>
          <p:nvPr/>
        </p:nvSpPr>
        <p:spPr bwMode="auto">
          <a:xfrm>
            <a:off x="4969615" y="5248099"/>
            <a:ext cx="548640" cy="249679"/>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 name="Freeform 596"/>
          <p:cNvSpPr>
            <a:spLocks noChangeAspect="1" noEditPoints="1"/>
          </p:cNvSpPr>
          <p:nvPr/>
        </p:nvSpPr>
        <p:spPr bwMode="auto">
          <a:xfrm>
            <a:off x="4273025" y="3793800"/>
            <a:ext cx="250724" cy="365760"/>
          </a:xfrm>
          <a:custGeom>
            <a:avLst/>
            <a:gdLst/>
            <a:ahLst/>
            <a:cxnLst>
              <a:cxn ang="0">
                <a:pos x="122" y="245"/>
              </a:cxn>
              <a:cxn ang="0">
                <a:pos x="72" y="284"/>
              </a:cxn>
              <a:cxn ang="0">
                <a:pos x="144" y="116"/>
              </a:cxn>
              <a:cxn ang="0">
                <a:pos x="79" y="87"/>
              </a:cxn>
              <a:cxn ang="0">
                <a:pos x="49" y="233"/>
              </a:cxn>
              <a:cxn ang="0">
                <a:pos x="144" y="116"/>
              </a:cxn>
              <a:cxn ang="0">
                <a:pos x="111" y="10"/>
              </a:cxn>
              <a:cxn ang="0">
                <a:pos x="149" y="0"/>
              </a:cxn>
              <a:cxn ang="0">
                <a:pos x="159" y="39"/>
              </a:cxn>
              <a:cxn ang="0">
                <a:pos x="148" y="12"/>
              </a:cxn>
              <a:cxn ang="0">
                <a:pos x="122" y="23"/>
              </a:cxn>
              <a:cxn ang="0">
                <a:pos x="111" y="22"/>
              </a:cxn>
              <a:cxn ang="0">
                <a:pos x="35" y="10"/>
              </a:cxn>
              <a:cxn ang="0">
                <a:pos x="73" y="0"/>
              </a:cxn>
              <a:cxn ang="0">
                <a:pos x="83" y="22"/>
              </a:cxn>
              <a:cxn ang="0">
                <a:pos x="72" y="23"/>
              </a:cxn>
              <a:cxn ang="0">
                <a:pos x="46" y="12"/>
              </a:cxn>
              <a:cxn ang="0">
                <a:pos x="35" y="39"/>
              </a:cxn>
              <a:cxn ang="0">
                <a:pos x="174" y="95"/>
              </a:cxn>
              <a:cxn ang="0">
                <a:pos x="82" y="33"/>
              </a:cxn>
              <a:cxn ang="0">
                <a:pos x="20" y="188"/>
              </a:cxn>
              <a:cxn ang="0">
                <a:pos x="0" y="234"/>
              </a:cxn>
              <a:cxn ang="0">
                <a:pos x="20" y="245"/>
              </a:cxn>
              <a:cxn ang="0">
                <a:pos x="41" y="284"/>
              </a:cxn>
              <a:cxn ang="0">
                <a:pos x="60" y="245"/>
              </a:cxn>
              <a:cxn ang="0">
                <a:pos x="38" y="116"/>
              </a:cxn>
              <a:cxn ang="0">
                <a:pos x="115" y="76"/>
              </a:cxn>
              <a:cxn ang="0">
                <a:pos x="156" y="245"/>
              </a:cxn>
              <a:cxn ang="0">
                <a:pos x="134" y="284"/>
              </a:cxn>
              <a:cxn ang="0">
                <a:pos x="174" y="262"/>
              </a:cxn>
              <a:cxn ang="0">
                <a:pos x="183" y="245"/>
              </a:cxn>
              <a:cxn ang="0">
                <a:pos x="194" y="188"/>
              </a:cxn>
              <a:cxn ang="0">
                <a:pos x="110" y="60"/>
              </a:cxn>
              <a:cxn ang="0">
                <a:pos x="78" y="55"/>
              </a:cxn>
              <a:cxn ang="0">
                <a:pos x="110" y="49"/>
              </a:cxn>
              <a:cxn ang="0">
                <a:pos x="110" y="60"/>
              </a:cxn>
            </a:cxnLst>
            <a:rect l="0" t="0" r="r" b="b"/>
            <a:pathLst>
              <a:path w="194" h="284">
                <a:moveTo>
                  <a:pt x="122" y="284"/>
                </a:moveTo>
                <a:cubicBezTo>
                  <a:pt x="122" y="245"/>
                  <a:pt x="122" y="245"/>
                  <a:pt x="122" y="245"/>
                </a:cubicBezTo>
                <a:cubicBezTo>
                  <a:pt x="72" y="245"/>
                  <a:pt x="72" y="245"/>
                  <a:pt x="72" y="245"/>
                </a:cubicBezTo>
                <a:cubicBezTo>
                  <a:pt x="72" y="284"/>
                  <a:pt x="72" y="284"/>
                  <a:pt x="72" y="284"/>
                </a:cubicBezTo>
                <a:lnTo>
                  <a:pt x="122" y="284"/>
                </a:lnTo>
                <a:close/>
                <a:moveTo>
                  <a:pt x="144" y="116"/>
                </a:moveTo>
                <a:cubicBezTo>
                  <a:pt x="144" y="100"/>
                  <a:pt x="131" y="87"/>
                  <a:pt x="115" y="87"/>
                </a:cubicBezTo>
                <a:cubicBezTo>
                  <a:pt x="79" y="87"/>
                  <a:pt x="79" y="87"/>
                  <a:pt x="79" y="87"/>
                </a:cubicBezTo>
                <a:cubicBezTo>
                  <a:pt x="62" y="87"/>
                  <a:pt x="49" y="100"/>
                  <a:pt x="49" y="116"/>
                </a:cubicBezTo>
                <a:cubicBezTo>
                  <a:pt x="49" y="233"/>
                  <a:pt x="49" y="233"/>
                  <a:pt x="49" y="233"/>
                </a:cubicBezTo>
                <a:cubicBezTo>
                  <a:pt x="144" y="233"/>
                  <a:pt x="144" y="233"/>
                  <a:pt x="144" y="233"/>
                </a:cubicBezTo>
                <a:lnTo>
                  <a:pt x="144" y="116"/>
                </a:lnTo>
                <a:close/>
                <a:moveTo>
                  <a:pt x="111" y="22"/>
                </a:moveTo>
                <a:cubicBezTo>
                  <a:pt x="111" y="10"/>
                  <a:pt x="111" y="10"/>
                  <a:pt x="111" y="10"/>
                </a:cubicBezTo>
                <a:cubicBezTo>
                  <a:pt x="111" y="5"/>
                  <a:pt x="115" y="0"/>
                  <a:pt x="121" y="0"/>
                </a:cubicBezTo>
                <a:cubicBezTo>
                  <a:pt x="149" y="0"/>
                  <a:pt x="149" y="0"/>
                  <a:pt x="149" y="0"/>
                </a:cubicBezTo>
                <a:cubicBezTo>
                  <a:pt x="155" y="0"/>
                  <a:pt x="159" y="5"/>
                  <a:pt x="159" y="10"/>
                </a:cubicBezTo>
                <a:cubicBezTo>
                  <a:pt x="159" y="39"/>
                  <a:pt x="159" y="39"/>
                  <a:pt x="159" y="39"/>
                </a:cubicBezTo>
                <a:cubicBezTo>
                  <a:pt x="156" y="36"/>
                  <a:pt x="152" y="34"/>
                  <a:pt x="148" y="31"/>
                </a:cubicBezTo>
                <a:cubicBezTo>
                  <a:pt x="148" y="12"/>
                  <a:pt x="148" y="12"/>
                  <a:pt x="148" y="12"/>
                </a:cubicBezTo>
                <a:cubicBezTo>
                  <a:pt x="122" y="12"/>
                  <a:pt x="122" y="12"/>
                  <a:pt x="122" y="12"/>
                </a:cubicBezTo>
                <a:cubicBezTo>
                  <a:pt x="122" y="23"/>
                  <a:pt x="122" y="23"/>
                  <a:pt x="122" y="23"/>
                </a:cubicBezTo>
                <a:cubicBezTo>
                  <a:pt x="119" y="22"/>
                  <a:pt x="115" y="22"/>
                  <a:pt x="112" y="22"/>
                </a:cubicBezTo>
                <a:lnTo>
                  <a:pt x="111" y="22"/>
                </a:lnTo>
                <a:close/>
                <a:moveTo>
                  <a:pt x="35" y="39"/>
                </a:moveTo>
                <a:cubicBezTo>
                  <a:pt x="35" y="10"/>
                  <a:pt x="35" y="10"/>
                  <a:pt x="35" y="10"/>
                </a:cubicBezTo>
                <a:cubicBezTo>
                  <a:pt x="35" y="5"/>
                  <a:pt x="39" y="0"/>
                  <a:pt x="45" y="0"/>
                </a:cubicBezTo>
                <a:cubicBezTo>
                  <a:pt x="73" y="0"/>
                  <a:pt x="73" y="0"/>
                  <a:pt x="73" y="0"/>
                </a:cubicBezTo>
                <a:cubicBezTo>
                  <a:pt x="78" y="0"/>
                  <a:pt x="83" y="5"/>
                  <a:pt x="83" y="10"/>
                </a:cubicBezTo>
                <a:cubicBezTo>
                  <a:pt x="83" y="22"/>
                  <a:pt x="83" y="22"/>
                  <a:pt x="83" y="22"/>
                </a:cubicBezTo>
                <a:cubicBezTo>
                  <a:pt x="82" y="22"/>
                  <a:pt x="82" y="22"/>
                  <a:pt x="82" y="22"/>
                </a:cubicBezTo>
                <a:cubicBezTo>
                  <a:pt x="78" y="22"/>
                  <a:pt x="75" y="22"/>
                  <a:pt x="72" y="23"/>
                </a:cubicBezTo>
                <a:cubicBezTo>
                  <a:pt x="72" y="12"/>
                  <a:pt x="72" y="12"/>
                  <a:pt x="72" y="12"/>
                </a:cubicBezTo>
                <a:cubicBezTo>
                  <a:pt x="46" y="12"/>
                  <a:pt x="46" y="12"/>
                  <a:pt x="46" y="12"/>
                </a:cubicBezTo>
                <a:cubicBezTo>
                  <a:pt x="46" y="31"/>
                  <a:pt x="46" y="31"/>
                  <a:pt x="46" y="31"/>
                </a:cubicBezTo>
                <a:cubicBezTo>
                  <a:pt x="42" y="34"/>
                  <a:pt x="38" y="36"/>
                  <a:pt x="35" y="39"/>
                </a:cubicBezTo>
                <a:close/>
                <a:moveTo>
                  <a:pt x="174" y="188"/>
                </a:moveTo>
                <a:cubicBezTo>
                  <a:pt x="174" y="95"/>
                  <a:pt x="174" y="95"/>
                  <a:pt x="174" y="95"/>
                </a:cubicBezTo>
                <a:cubicBezTo>
                  <a:pt x="174" y="61"/>
                  <a:pt x="146" y="33"/>
                  <a:pt x="112" y="33"/>
                </a:cubicBezTo>
                <a:cubicBezTo>
                  <a:pt x="82" y="33"/>
                  <a:pt x="82" y="33"/>
                  <a:pt x="82" y="33"/>
                </a:cubicBezTo>
                <a:cubicBezTo>
                  <a:pt x="48" y="33"/>
                  <a:pt x="20" y="61"/>
                  <a:pt x="20" y="95"/>
                </a:cubicBezTo>
                <a:cubicBezTo>
                  <a:pt x="20" y="188"/>
                  <a:pt x="20" y="188"/>
                  <a:pt x="20" y="188"/>
                </a:cubicBezTo>
                <a:cubicBezTo>
                  <a:pt x="0" y="188"/>
                  <a:pt x="0" y="188"/>
                  <a:pt x="0" y="188"/>
                </a:cubicBezTo>
                <a:cubicBezTo>
                  <a:pt x="0" y="234"/>
                  <a:pt x="0" y="234"/>
                  <a:pt x="0" y="234"/>
                </a:cubicBezTo>
                <a:cubicBezTo>
                  <a:pt x="0" y="241"/>
                  <a:pt x="4" y="245"/>
                  <a:pt x="11" y="245"/>
                </a:cubicBezTo>
                <a:cubicBezTo>
                  <a:pt x="20" y="245"/>
                  <a:pt x="20" y="245"/>
                  <a:pt x="20" y="245"/>
                </a:cubicBezTo>
                <a:cubicBezTo>
                  <a:pt x="20" y="262"/>
                  <a:pt x="20" y="262"/>
                  <a:pt x="20" y="262"/>
                </a:cubicBezTo>
                <a:cubicBezTo>
                  <a:pt x="20" y="274"/>
                  <a:pt x="29" y="284"/>
                  <a:pt x="41" y="284"/>
                </a:cubicBezTo>
                <a:cubicBezTo>
                  <a:pt x="60" y="284"/>
                  <a:pt x="60" y="284"/>
                  <a:pt x="60" y="284"/>
                </a:cubicBezTo>
                <a:cubicBezTo>
                  <a:pt x="60" y="245"/>
                  <a:pt x="60" y="245"/>
                  <a:pt x="60" y="245"/>
                </a:cubicBezTo>
                <a:cubicBezTo>
                  <a:pt x="38" y="245"/>
                  <a:pt x="38" y="245"/>
                  <a:pt x="38" y="245"/>
                </a:cubicBezTo>
                <a:cubicBezTo>
                  <a:pt x="38" y="116"/>
                  <a:pt x="38" y="116"/>
                  <a:pt x="38" y="116"/>
                </a:cubicBezTo>
                <a:cubicBezTo>
                  <a:pt x="38" y="94"/>
                  <a:pt x="56" y="76"/>
                  <a:pt x="79" y="76"/>
                </a:cubicBezTo>
                <a:cubicBezTo>
                  <a:pt x="115" y="76"/>
                  <a:pt x="115" y="76"/>
                  <a:pt x="115" y="76"/>
                </a:cubicBezTo>
                <a:cubicBezTo>
                  <a:pt x="137" y="76"/>
                  <a:pt x="156" y="94"/>
                  <a:pt x="156" y="116"/>
                </a:cubicBezTo>
                <a:cubicBezTo>
                  <a:pt x="156" y="245"/>
                  <a:pt x="156" y="245"/>
                  <a:pt x="156" y="245"/>
                </a:cubicBezTo>
                <a:cubicBezTo>
                  <a:pt x="134" y="245"/>
                  <a:pt x="134" y="245"/>
                  <a:pt x="134" y="245"/>
                </a:cubicBezTo>
                <a:cubicBezTo>
                  <a:pt x="134" y="284"/>
                  <a:pt x="134" y="284"/>
                  <a:pt x="134" y="284"/>
                </a:cubicBezTo>
                <a:cubicBezTo>
                  <a:pt x="153" y="284"/>
                  <a:pt x="153" y="284"/>
                  <a:pt x="153" y="284"/>
                </a:cubicBezTo>
                <a:cubicBezTo>
                  <a:pt x="164" y="284"/>
                  <a:pt x="174" y="274"/>
                  <a:pt x="174" y="262"/>
                </a:cubicBezTo>
                <a:cubicBezTo>
                  <a:pt x="174" y="245"/>
                  <a:pt x="174" y="245"/>
                  <a:pt x="174" y="245"/>
                </a:cubicBezTo>
                <a:cubicBezTo>
                  <a:pt x="183" y="245"/>
                  <a:pt x="183" y="245"/>
                  <a:pt x="183" y="245"/>
                </a:cubicBezTo>
                <a:cubicBezTo>
                  <a:pt x="190" y="245"/>
                  <a:pt x="194" y="241"/>
                  <a:pt x="194" y="234"/>
                </a:cubicBezTo>
                <a:cubicBezTo>
                  <a:pt x="194" y="188"/>
                  <a:pt x="194" y="188"/>
                  <a:pt x="194" y="188"/>
                </a:cubicBezTo>
                <a:lnTo>
                  <a:pt x="174" y="188"/>
                </a:lnTo>
                <a:close/>
                <a:moveTo>
                  <a:pt x="110" y="60"/>
                </a:moveTo>
                <a:cubicBezTo>
                  <a:pt x="83" y="60"/>
                  <a:pt x="83" y="60"/>
                  <a:pt x="83" y="60"/>
                </a:cubicBezTo>
                <a:cubicBezTo>
                  <a:pt x="80" y="60"/>
                  <a:pt x="78" y="58"/>
                  <a:pt x="78" y="55"/>
                </a:cubicBezTo>
                <a:cubicBezTo>
                  <a:pt x="78" y="51"/>
                  <a:pt x="80" y="49"/>
                  <a:pt x="83" y="49"/>
                </a:cubicBezTo>
                <a:cubicBezTo>
                  <a:pt x="110" y="49"/>
                  <a:pt x="110" y="49"/>
                  <a:pt x="110" y="49"/>
                </a:cubicBezTo>
                <a:cubicBezTo>
                  <a:pt x="114" y="49"/>
                  <a:pt x="116" y="51"/>
                  <a:pt x="116" y="55"/>
                </a:cubicBezTo>
                <a:cubicBezTo>
                  <a:pt x="116" y="58"/>
                  <a:pt x="114" y="60"/>
                  <a:pt x="110" y="60"/>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6" name="TextBox 35"/>
          <p:cNvSpPr txBox="1"/>
          <p:nvPr/>
        </p:nvSpPr>
        <p:spPr>
          <a:xfrm>
            <a:off x="631784" y="1789969"/>
            <a:ext cx="3200400" cy="929485"/>
          </a:xfrm>
          <a:prstGeom prst="rect">
            <a:avLst/>
          </a:prstGeom>
          <a:noFill/>
        </p:spPr>
        <p:txBody>
          <a:bodyPr wrap="square" rtlCol="0">
            <a:spAutoFit/>
          </a:bodyPr>
          <a:lstStyle/>
          <a:p>
            <a:pPr algn="r" defTabSz="1219170">
              <a:spcBef>
                <a:spcPct val="20000"/>
              </a:spcBef>
              <a:defRPr/>
            </a:pPr>
            <a:r>
              <a:rPr lang="en-US" sz="1600" b="1" dirty="0">
                <a:solidFill>
                  <a:srgbClr val="44D7FB"/>
                </a:solidFill>
                <a:latin typeface="Candara" panose="020E0502030303020204" pitchFamily="34" charset="0"/>
              </a:rPr>
              <a:t>LOREM IPSUM</a:t>
            </a:r>
          </a:p>
          <a:p>
            <a:pPr algn="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7" name="TextBox 36"/>
          <p:cNvSpPr txBox="1"/>
          <p:nvPr/>
        </p:nvSpPr>
        <p:spPr>
          <a:xfrm>
            <a:off x="8847664" y="3571689"/>
            <a:ext cx="3200400" cy="929485"/>
          </a:xfrm>
          <a:prstGeom prst="rect">
            <a:avLst/>
          </a:prstGeom>
          <a:noFill/>
        </p:spPr>
        <p:txBody>
          <a:bodyPr wrap="square" rtlCol="0">
            <a:spAutoFit/>
          </a:bodyPr>
          <a:lstStyle/>
          <a:p>
            <a:pPr defTabSz="1219170">
              <a:spcBef>
                <a:spcPct val="20000"/>
              </a:spcBef>
              <a:defRPr/>
            </a:pPr>
            <a:r>
              <a:rPr lang="en-US" sz="1600" b="1" dirty="0">
                <a:solidFill>
                  <a:srgbClr val="239BD3"/>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8" name="TextBox 37"/>
          <p:cNvSpPr txBox="1"/>
          <p:nvPr/>
        </p:nvSpPr>
        <p:spPr>
          <a:xfrm>
            <a:off x="8299331" y="1815148"/>
            <a:ext cx="3200400" cy="929485"/>
          </a:xfrm>
          <a:prstGeom prst="rect">
            <a:avLst/>
          </a:prstGeom>
          <a:noFill/>
        </p:spPr>
        <p:txBody>
          <a:bodyPr wrap="square" rtlCol="0">
            <a:spAutoFit/>
          </a:bodyPr>
          <a:lstStyle/>
          <a:p>
            <a:pPr defTabSz="1219170">
              <a:spcBef>
                <a:spcPct val="20000"/>
              </a:spcBef>
              <a:defRPr/>
            </a:pPr>
            <a:r>
              <a:rPr lang="en-US" sz="1600" b="1" dirty="0">
                <a:solidFill>
                  <a:srgbClr val="36B8E3"/>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9" name="TextBox 38"/>
          <p:cNvSpPr txBox="1"/>
          <p:nvPr/>
        </p:nvSpPr>
        <p:spPr>
          <a:xfrm>
            <a:off x="178910" y="3594724"/>
            <a:ext cx="3200400" cy="929485"/>
          </a:xfrm>
          <a:prstGeom prst="rect">
            <a:avLst/>
          </a:prstGeom>
          <a:noFill/>
        </p:spPr>
        <p:txBody>
          <a:bodyPr wrap="square" rtlCol="0">
            <a:spAutoFit/>
          </a:bodyPr>
          <a:lstStyle/>
          <a:p>
            <a:pPr algn="r" defTabSz="1219170">
              <a:spcBef>
                <a:spcPct val="20000"/>
              </a:spcBef>
              <a:defRPr/>
            </a:pPr>
            <a:r>
              <a:rPr lang="en-US" sz="1600" b="1" dirty="0">
                <a:solidFill>
                  <a:srgbClr val="0050AA"/>
                </a:solidFill>
                <a:latin typeface="Candara" panose="020E0502030303020204" pitchFamily="34" charset="0"/>
              </a:rPr>
              <a:t>LOREM IPSUM</a:t>
            </a:r>
          </a:p>
          <a:p>
            <a:pPr algn="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40" name="TextBox 39"/>
          <p:cNvSpPr txBox="1"/>
          <p:nvPr/>
        </p:nvSpPr>
        <p:spPr>
          <a:xfrm>
            <a:off x="616059" y="5397809"/>
            <a:ext cx="3200400" cy="929485"/>
          </a:xfrm>
          <a:prstGeom prst="rect">
            <a:avLst/>
          </a:prstGeom>
          <a:noFill/>
        </p:spPr>
        <p:txBody>
          <a:bodyPr wrap="square" rtlCol="0">
            <a:spAutoFit/>
          </a:bodyPr>
          <a:lstStyle/>
          <a:p>
            <a:pPr algn="r" defTabSz="1219170">
              <a:spcBef>
                <a:spcPct val="20000"/>
              </a:spcBef>
              <a:defRPr/>
            </a:pPr>
            <a:r>
              <a:rPr lang="en-US" sz="1600" b="1" dirty="0">
                <a:solidFill>
                  <a:srgbClr val="0967B9"/>
                </a:solidFill>
                <a:latin typeface="Candara" panose="020E0502030303020204" pitchFamily="34" charset="0"/>
              </a:rPr>
              <a:t>LOREM IPSUM</a:t>
            </a:r>
          </a:p>
          <a:p>
            <a:pPr algn="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41" name="TextBox 40"/>
          <p:cNvSpPr txBox="1"/>
          <p:nvPr/>
        </p:nvSpPr>
        <p:spPr>
          <a:xfrm>
            <a:off x="8299331" y="5425557"/>
            <a:ext cx="3200400" cy="929485"/>
          </a:xfrm>
          <a:prstGeom prst="rect">
            <a:avLst/>
          </a:prstGeom>
          <a:noFill/>
        </p:spPr>
        <p:txBody>
          <a:bodyPr wrap="square" rtlCol="0">
            <a:spAutoFit/>
          </a:bodyPr>
          <a:lstStyle/>
          <a:p>
            <a:pPr defTabSz="1219170">
              <a:spcBef>
                <a:spcPct val="20000"/>
              </a:spcBef>
              <a:defRPr/>
            </a:pPr>
            <a:r>
              <a:rPr lang="en-US" sz="1600" b="1" dirty="0">
                <a:solidFill>
                  <a:srgbClr val="157EBF"/>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pic>
        <p:nvPicPr>
          <p:cNvPr id="42" name="Picture 41">
            <a:hlinkClick r:id="rId2"/>
            <a:extLst>
              <a:ext uri="{FF2B5EF4-FFF2-40B4-BE49-F238E27FC236}">
                <a16:creationId xmlns:a16="http://schemas.microsoft.com/office/drawing/2014/main" id="{84DEDF54-2552-48EB-A8C2-716B1DDFB08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758175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p:cTn id="11" dur="500" fill="hold"/>
                                        <p:tgtEl>
                                          <p:spTgt spid="32"/>
                                        </p:tgtEl>
                                        <p:attrNameLst>
                                          <p:attrName>ppt_w</p:attrName>
                                        </p:attrNameLst>
                                      </p:cBhvr>
                                      <p:tavLst>
                                        <p:tav tm="0">
                                          <p:val>
                                            <p:fltVal val="0"/>
                                          </p:val>
                                        </p:tav>
                                        <p:tav tm="100000">
                                          <p:val>
                                            <p:strVal val="#ppt_w"/>
                                          </p:val>
                                        </p:tav>
                                      </p:tavLst>
                                    </p:anim>
                                    <p:anim calcmode="lin" valueType="num">
                                      <p:cBhvr>
                                        <p:cTn id="12" dur="500" fill="hold"/>
                                        <p:tgtEl>
                                          <p:spTgt spid="32"/>
                                        </p:tgtEl>
                                        <p:attrNameLst>
                                          <p:attrName>ppt_h</p:attrName>
                                        </p:attrNameLst>
                                      </p:cBhvr>
                                      <p:tavLst>
                                        <p:tav tm="0">
                                          <p:val>
                                            <p:fltVal val="0"/>
                                          </p:val>
                                        </p:tav>
                                        <p:tav tm="100000">
                                          <p:val>
                                            <p:strVal val="#ppt_h"/>
                                          </p:val>
                                        </p:tav>
                                      </p:tavLst>
                                    </p:anim>
                                    <p:animEffect transition="in" filter="fade">
                                      <p:cBhvr>
                                        <p:cTn id="13" dur="500"/>
                                        <p:tgtEl>
                                          <p:spTgt spid="32"/>
                                        </p:tgtEl>
                                      </p:cBhvr>
                                    </p:animEffect>
                                  </p:childTnLst>
                                </p:cTn>
                              </p:par>
                            </p:childTnLst>
                          </p:cTn>
                        </p:par>
                        <p:par>
                          <p:cTn id="14" fill="hold">
                            <p:stCondLst>
                              <p:cond delay="1000"/>
                            </p:stCondLst>
                            <p:childTnLst>
                              <p:par>
                                <p:cTn id="15" presetID="31" presetClass="entr" presetSubtype="0"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1000" fill="hold"/>
                                        <p:tgtEl>
                                          <p:spTgt spid="2"/>
                                        </p:tgtEl>
                                        <p:attrNameLst>
                                          <p:attrName>ppt_w</p:attrName>
                                        </p:attrNameLst>
                                      </p:cBhvr>
                                      <p:tavLst>
                                        <p:tav tm="0">
                                          <p:val>
                                            <p:fltVal val="0"/>
                                          </p:val>
                                        </p:tav>
                                        <p:tav tm="100000">
                                          <p:val>
                                            <p:strVal val="#ppt_w"/>
                                          </p:val>
                                        </p:tav>
                                      </p:tavLst>
                                    </p:anim>
                                    <p:anim calcmode="lin" valueType="num">
                                      <p:cBhvr>
                                        <p:cTn id="18" dur="1000" fill="hold"/>
                                        <p:tgtEl>
                                          <p:spTgt spid="2"/>
                                        </p:tgtEl>
                                        <p:attrNameLst>
                                          <p:attrName>ppt_h</p:attrName>
                                        </p:attrNameLst>
                                      </p:cBhvr>
                                      <p:tavLst>
                                        <p:tav tm="0">
                                          <p:val>
                                            <p:fltVal val="0"/>
                                          </p:val>
                                        </p:tav>
                                        <p:tav tm="100000">
                                          <p:val>
                                            <p:strVal val="#ppt_h"/>
                                          </p:val>
                                        </p:tav>
                                      </p:tavLst>
                                    </p:anim>
                                    <p:anim calcmode="lin" valueType="num">
                                      <p:cBhvr>
                                        <p:cTn id="19" dur="1000" fill="hold"/>
                                        <p:tgtEl>
                                          <p:spTgt spid="2"/>
                                        </p:tgtEl>
                                        <p:attrNameLst>
                                          <p:attrName>style.rotation</p:attrName>
                                        </p:attrNameLst>
                                      </p:cBhvr>
                                      <p:tavLst>
                                        <p:tav tm="0">
                                          <p:val>
                                            <p:fltVal val="90"/>
                                          </p:val>
                                        </p:tav>
                                        <p:tav tm="100000">
                                          <p:val>
                                            <p:fltVal val="0"/>
                                          </p:val>
                                        </p:tav>
                                      </p:tavLst>
                                    </p:anim>
                                    <p:animEffect transition="in" filter="fade">
                                      <p:cBhvr>
                                        <p:cTn id="20" dur="1000"/>
                                        <p:tgtEl>
                                          <p:spTgt spid="2"/>
                                        </p:tgtEl>
                                      </p:cBhvr>
                                    </p:animEffect>
                                  </p:childTnLst>
                                </p:cTn>
                              </p:par>
                            </p:childTnLst>
                          </p:cTn>
                        </p:par>
                        <p:par>
                          <p:cTn id="21" fill="hold">
                            <p:stCondLst>
                              <p:cond delay="2000"/>
                            </p:stCondLst>
                            <p:childTnLst>
                              <p:par>
                                <p:cTn id="22" presetID="53" presetClass="entr" presetSubtype="528"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500" fill="hold"/>
                                        <p:tgtEl>
                                          <p:spTgt spid="8"/>
                                        </p:tgtEl>
                                        <p:attrNameLst>
                                          <p:attrName>ppt_w</p:attrName>
                                        </p:attrNameLst>
                                      </p:cBhvr>
                                      <p:tavLst>
                                        <p:tav tm="0">
                                          <p:val>
                                            <p:fltVal val="0"/>
                                          </p:val>
                                        </p:tav>
                                        <p:tav tm="100000">
                                          <p:val>
                                            <p:strVal val="#ppt_w"/>
                                          </p:val>
                                        </p:tav>
                                      </p:tavLst>
                                    </p:anim>
                                    <p:anim calcmode="lin" valueType="num">
                                      <p:cBhvr>
                                        <p:cTn id="25" dur="500" fill="hold"/>
                                        <p:tgtEl>
                                          <p:spTgt spid="8"/>
                                        </p:tgtEl>
                                        <p:attrNameLst>
                                          <p:attrName>ppt_h</p:attrName>
                                        </p:attrNameLst>
                                      </p:cBhvr>
                                      <p:tavLst>
                                        <p:tav tm="0">
                                          <p:val>
                                            <p:fltVal val="0"/>
                                          </p:val>
                                        </p:tav>
                                        <p:tav tm="100000">
                                          <p:val>
                                            <p:strVal val="#ppt_h"/>
                                          </p:val>
                                        </p:tav>
                                      </p:tavLst>
                                    </p:anim>
                                    <p:animEffect transition="in" filter="fade">
                                      <p:cBhvr>
                                        <p:cTn id="26" dur="500"/>
                                        <p:tgtEl>
                                          <p:spTgt spid="8"/>
                                        </p:tgtEl>
                                      </p:cBhvr>
                                    </p:animEffect>
                                    <p:anim calcmode="lin" valueType="num">
                                      <p:cBhvr>
                                        <p:cTn id="27" dur="500" fill="hold"/>
                                        <p:tgtEl>
                                          <p:spTgt spid="8"/>
                                        </p:tgtEl>
                                        <p:attrNameLst>
                                          <p:attrName>ppt_x</p:attrName>
                                        </p:attrNameLst>
                                      </p:cBhvr>
                                      <p:tavLst>
                                        <p:tav tm="0">
                                          <p:val>
                                            <p:fltVal val="0.5"/>
                                          </p:val>
                                        </p:tav>
                                        <p:tav tm="100000">
                                          <p:val>
                                            <p:strVal val="#ppt_x"/>
                                          </p:val>
                                        </p:tav>
                                      </p:tavLst>
                                    </p:anim>
                                    <p:anim calcmode="lin" valueType="num">
                                      <p:cBhvr>
                                        <p:cTn id="28" dur="500" fill="hold"/>
                                        <p:tgtEl>
                                          <p:spTgt spid="8"/>
                                        </p:tgtEl>
                                        <p:attrNameLst>
                                          <p:attrName>ppt_y</p:attrName>
                                        </p:attrNameLst>
                                      </p:cBhvr>
                                      <p:tavLst>
                                        <p:tav tm="0">
                                          <p:val>
                                            <p:fltVal val="0.5"/>
                                          </p:val>
                                        </p:tav>
                                        <p:tav tm="100000">
                                          <p:val>
                                            <p:strVal val="#ppt_y"/>
                                          </p:val>
                                        </p:tav>
                                      </p:tavLst>
                                    </p:anim>
                                  </p:childTnLst>
                                </p:cTn>
                              </p:par>
                              <p:par>
                                <p:cTn id="29" presetID="53" presetClass="entr" presetSubtype="528" fill="hold" grpId="0" nodeType="withEffect">
                                  <p:stCondLst>
                                    <p:cond delay="0"/>
                                  </p:stCondLst>
                                  <p:childTnLst>
                                    <p:set>
                                      <p:cBhvr>
                                        <p:cTn id="30" dur="1" fill="hold">
                                          <p:stCondLst>
                                            <p:cond delay="0"/>
                                          </p:stCondLst>
                                        </p:cTn>
                                        <p:tgtEl>
                                          <p:spTgt spid="28"/>
                                        </p:tgtEl>
                                        <p:attrNameLst>
                                          <p:attrName>style.visibility</p:attrName>
                                        </p:attrNameLst>
                                      </p:cBhvr>
                                      <p:to>
                                        <p:strVal val="visible"/>
                                      </p:to>
                                    </p:set>
                                    <p:anim calcmode="lin" valueType="num">
                                      <p:cBhvr>
                                        <p:cTn id="31" dur="500" fill="hold"/>
                                        <p:tgtEl>
                                          <p:spTgt spid="28"/>
                                        </p:tgtEl>
                                        <p:attrNameLst>
                                          <p:attrName>ppt_w</p:attrName>
                                        </p:attrNameLst>
                                      </p:cBhvr>
                                      <p:tavLst>
                                        <p:tav tm="0">
                                          <p:val>
                                            <p:fltVal val="0"/>
                                          </p:val>
                                        </p:tav>
                                        <p:tav tm="100000">
                                          <p:val>
                                            <p:strVal val="#ppt_w"/>
                                          </p:val>
                                        </p:tav>
                                      </p:tavLst>
                                    </p:anim>
                                    <p:anim calcmode="lin" valueType="num">
                                      <p:cBhvr>
                                        <p:cTn id="32" dur="500" fill="hold"/>
                                        <p:tgtEl>
                                          <p:spTgt spid="28"/>
                                        </p:tgtEl>
                                        <p:attrNameLst>
                                          <p:attrName>ppt_h</p:attrName>
                                        </p:attrNameLst>
                                      </p:cBhvr>
                                      <p:tavLst>
                                        <p:tav tm="0">
                                          <p:val>
                                            <p:fltVal val="0"/>
                                          </p:val>
                                        </p:tav>
                                        <p:tav tm="100000">
                                          <p:val>
                                            <p:strVal val="#ppt_h"/>
                                          </p:val>
                                        </p:tav>
                                      </p:tavLst>
                                    </p:anim>
                                    <p:animEffect transition="in" filter="fade">
                                      <p:cBhvr>
                                        <p:cTn id="33" dur="500"/>
                                        <p:tgtEl>
                                          <p:spTgt spid="28"/>
                                        </p:tgtEl>
                                      </p:cBhvr>
                                    </p:animEffect>
                                    <p:anim calcmode="lin" valueType="num">
                                      <p:cBhvr>
                                        <p:cTn id="34" dur="500" fill="hold"/>
                                        <p:tgtEl>
                                          <p:spTgt spid="28"/>
                                        </p:tgtEl>
                                        <p:attrNameLst>
                                          <p:attrName>ppt_x</p:attrName>
                                        </p:attrNameLst>
                                      </p:cBhvr>
                                      <p:tavLst>
                                        <p:tav tm="0">
                                          <p:val>
                                            <p:fltVal val="0.5"/>
                                          </p:val>
                                        </p:tav>
                                        <p:tav tm="100000">
                                          <p:val>
                                            <p:strVal val="#ppt_x"/>
                                          </p:val>
                                        </p:tav>
                                      </p:tavLst>
                                    </p:anim>
                                    <p:anim calcmode="lin" valueType="num">
                                      <p:cBhvr>
                                        <p:cTn id="35" dur="500" fill="hold"/>
                                        <p:tgtEl>
                                          <p:spTgt spid="28"/>
                                        </p:tgtEl>
                                        <p:attrNameLst>
                                          <p:attrName>ppt_y</p:attrName>
                                        </p:attrNameLst>
                                      </p:cBhvr>
                                      <p:tavLst>
                                        <p:tav tm="0">
                                          <p:val>
                                            <p:fltVal val="0.5"/>
                                          </p:val>
                                        </p:tav>
                                        <p:tav tm="100000">
                                          <p:val>
                                            <p:strVal val="#ppt_y"/>
                                          </p:val>
                                        </p:tav>
                                      </p:tavLst>
                                    </p:anim>
                                  </p:childTnLst>
                                </p:cTn>
                              </p:par>
                            </p:childTnLst>
                          </p:cTn>
                        </p:par>
                        <p:par>
                          <p:cTn id="36" fill="hold">
                            <p:stCondLst>
                              <p:cond delay="2500"/>
                            </p:stCondLst>
                            <p:childTnLst>
                              <p:par>
                                <p:cTn id="37" presetID="53" presetClass="entr" presetSubtype="528" fill="hold" grpId="0" nodeType="afterEffect">
                                  <p:stCondLst>
                                    <p:cond delay="0"/>
                                  </p:stCondLst>
                                  <p:childTnLst>
                                    <p:set>
                                      <p:cBhvr>
                                        <p:cTn id="38" dur="1" fill="hold">
                                          <p:stCondLst>
                                            <p:cond delay="0"/>
                                          </p:stCondLst>
                                        </p:cTn>
                                        <p:tgtEl>
                                          <p:spTgt spid="36"/>
                                        </p:tgtEl>
                                        <p:attrNameLst>
                                          <p:attrName>style.visibility</p:attrName>
                                        </p:attrNameLst>
                                      </p:cBhvr>
                                      <p:to>
                                        <p:strVal val="visible"/>
                                      </p:to>
                                    </p:set>
                                    <p:anim calcmode="lin" valueType="num">
                                      <p:cBhvr>
                                        <p:cTn id="39" dur="500" fill="hold"/>
                                        <p:tgtEl>
                                          <p:spTgt spid="36"/>
                                        </p:tgtEl>
                                        <p:attrNameLst>
                                          <p:attrName>ppt_w</p:attrName>
                                        </p:attrNameLst>
                                      </p:cBhvr>
                                      <p:tavLst>
                                        <p:tav tm="0">
                                          <p:val>
                                            <p:fltVal val="0"/>
                                          </p:val>
                                        </p:tav>
                                        <p:tav tm="100000">
                                          <p:val>
                                            <p:strVal val="#ppt_w"/>
                                          </p:val>
                                        </p:tav>
                                      </p:tavLst>
                                    </p:anim>
                                    <p:anim calcmode="lin" valueType="num">
                                      <p:cBhvr>
                                        <p:cTn id="40" dur="500" fill="hold"/>
                                        <p:tgtEl>
                                          <p:spTgt spid="36"/>
                                        </p:tgtEl>
                                        <p:attrNameLst>
                                          <p:attrName>ppt_h</p:attrName>
                                        </p:attrNameLst>
                                      </p:cBhvr>
                                      <p:tavLst>
                                        <p:tav tm="0">
                                          <p:val>
                                            <p:fltVal val="0"/>
                                          </p:val>
                                        </p:tav>
                                        <p:tav tm="100000">
                                          <p:val>
                                            <p:strVal val="#ppt_h"/>
                                          </p:val>
                                        </p:tav>
                                      </p:tavLst>
                                    </p:anim>
                                    <p:animEffect transition="in" filter="fade">
                                      <p:cBhvr>
                                        <p:cTn id="41" dur="500"/>
                                        <p:tgtEl>
                                          <p:spTgt spid="36"/>
                                        </p:tgtEl>
                                      </p:cBhvr>
                                    </p:animEffect>
                                    <p:anim calcmode="lin" valueType="num">
                                      <p:cBhvr>
                                        <p:cTn id="42" dur="500" fill="hold"/>
                                        <p:tgtEl>
                                          <p:spTgt spid="36"/>
                                        </p:tgtEl>
                                        <p:attrNameLst>
                                          <p:attrName>ppt_x</p:attrName>
                                        </p:attrNameLst>
                                      </p:cBhvr>
                                      <p:tavLst>
                                        <p:tav tm="0">
                                          <p:val>
                                            <p:fltVal val="0.5"/>
                                          </p:val>
                                        </p:tav>
                                        <p:tav tm="100000">
                                          <p:val>
                                            <p:strVal val="#ppt_x"/>
                                          </p:val>
                                        </p:tav>
                                      </p:tavLst>
                                    </p:anim>
                                    <p:anim calcmode="lin" valueType="num">
                                      <p:cBhvr>
                                        <p:cTn id="43" dur="500" fill="hold"/>
                                        <p:tgtEl>
                                          <p:spTgt spid="36"/>
                                        </p:tgtEl>
                                        <p:attrNameLst>
                                          <p:attrName>ppt_y</p:attrName>
                                        </p:attrNameLst>
                                      </p:cBhvr>
                                      <p:tavLst>
                                        <p:tav tm="0">
                                          <p:val>
                                            <p:fltVal val="0.5"/>
                                          </p:val>
                                        </p:tav>
                                        <p:tav tm="100000">
                                          <p:val>
                                            <p:strVal val="#ppt_y"/>
                                          </p:val>
                                        </p:tav>
                                      </p:tavLst>
                                    </p:anim>
                                  </p:childTnLst>
                                </p:cTn>
                              </p:par>
                            </p:childTnLst>
                          </p:cTn>
                        </p:par>
                        <p:par>
                          <p:cTn id="44" fill="hold">
                            <p:stCondLst>
                              <p:cond delay="3000"/>
                            </p:stCondLst>
                            <p:childTnLst>
                              <p:par>
                                <p:cTn id="45" presetID="31" presetClass="entr" presetSubtype="0" fill="hold" grpId="0" nodeType="after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p:cTn id="47" dur="1000" fill="hold"/>
                                        <p:tgtEl>
                                          <p:spTgt spid="11"/>
                                        </p:tgtEl>
                                        <p:attrNameLst>
                                          <p:attrName>ppt_w</p:attrName>
                                        </p:attrNameLst>
                                      </p:cBhvr>
                                      <p:tavLst>
                                        <p:tav tm="0">
                                          <p:val>
                                            <p:fltVal val="0"/>
                                          </p:val>
                                        </p:tav>
                                        <p:tav tm="100000">
                                          <p:val>
                                            <p:strVal val="#ppt_w"/>
                                          </p:val>
                                        </p:tav>
                                      </p:tavLst>
                                    </p:anim>
                                    <p:anim calcmode="lin" valueType="num">
                                      <p:cBhvr>
                                        <p:cTn id="48" dur="1000" fill="hold"/>
                                        <p:tgtEl>
                                          <p:spTgt spid="11"/>
                                        </p:tgtEl>
                                        <p:attrNameLst>
                                          <p:attrName>ppt_h</p:attrName>
                                        </p:attrNameLst>
                                      </p:cBhvr>
                                      <p:tavLst>
                                        <p:tav tm="0">
                                          <p:val>
                                            <p:fltVal val="0"/>
                                          </p:val>
                                        </p:tav>
                                        <p:tav tm="100000">
                                          <p:val>
                                            <p:strVal val="#ppt_h"/>
                                          </p:val>
                                        </p:tav>
                                      </p:tavLst>
                                    </p:anim>
                                    <p:anim calcmode="lin" valueType="num">
                                      <p:cBhvr>
                                        <p:cTn id="49" dur="1000" fill="hold"/>
                                        <p:tgtEl>
                                          <p:spTgt spid="11"/>
                                        </p:tgtEl>
                                        <p:attrNameLst>
                                          <p:attrName>style.rotation</p:attrName>
                                        </p:attrNameLst>
                                      </p:cBhvr>
                                      <p:tavLst>
                                        <p:tav tm="0">
                                          <p:val>
                                            <p:fltVal val="90"/>
                                          </p:val>
                                        </p:tav>
                                        <p:tav tm="100000">
                                          <p:val>
                                            <p:fltVal val="0"/>
                                          </p:val>
                                        </p:tav>
                                      </p:tavLst>
                                    </p:anim>
                                    <p:animEffect transition="in" filter="fade">
                                      <p:cBhvr>
                                        <p:cTn id="50" dur="1000"/>
                                        <p:tgtEl>
                                          <p:spTgt spid="11"/>
                                        </p:tgtEl>
                                      </p:cBhvr>
                                    </p:animEffect>
                                  </p:childTnLst>
                                </p:cTn>
                              </p:par>
                            </p:childTnLst>
                          </p:cTn>
                        </p:par>
                        <p:par>
                          <p:cTn id="51" fill="hold">
                            <p:stCondLst>
                              <p:cond delay="4000"/>
                            </p:stCondLst>
                            <p:childTnLst>
                              <p:par>
                                <p:cTn id="52" presetID="53" presetClass="entr" presetSubtype="528" fill="hold" grpId="0" nodeType="afterEffect">
                                  <p:stCondLst>
                                    <p:cond delay="0"/>
                                  </p:stCondLst>
                                  <p:childTnLst>
                                    <p:set>
                                      <p:cBhvr>
                                        <p:cTn id="53" dur="1" fill="hold">
                                          <p:stCondLst>
                                            <p:cond delay="0"/>
                                          </p:stCondLst>
                                        </p:cTn>
                                        <p:tgtEl>
                                          <p:spTgt spid="26"/>
                                        </p:tgtEl>
                                        <p:attrNameLst>
                                          <p:attrName>style.visibility</p:attrName>
                                        </p:attrNameLst>
                                      </p:cBhvr>
                                      <p:to>
                                        <p:strVal val="visible"/>
                                      </p:to>
                                    </p:set>
                                    <p:anim calcmode="lin" valueType="num">
                                      <p:cBhvr>
                                        <p:cTn id="54" dur="500" fill="hold"/>
                                        <p:tgtEl>
                                          <p:spTgt spid="26"/>
                                        </p:tgtEl>
                                        <p:attrNameLst>
                                          <p:attrName>ppt_w</p:attrName>
                                        </p:attrNameLst>
                                      </p:cBhvr>
                                      <p:tavLst>
                                        <p:tav tm="0">
                                          <p:val>
                                            <p:fltVal val="0"/>
                                          </p:val>
                                        </p:tav>
                                        <p:tav tm="100000">
                                          <p:val>
                                            <p:strVal val="#ppt_w"/>
                                          </p:val>
                                        </p:tav>
                                      </p:tavLst>
                                    </p:anim>
                                    <p:anim calcmode="lin" valueType="num">
                                      <p:cBhvr>
                                        <p:cTn id="55" dur="500" fill="hold"/>
                                        <p:tgtEl>
                                          <p:spTgt spid="26"/>
                                        </p:tgtEl>
                                        <p:attrNameLst>
                                          <p:attrName>ppt_h</p:attrName>
                                        </p:attrNameLst>
                                      </p:cBhvr>
                                      <p:tavLst>
                                        <p:tav tm="0">
                                          <p:val>
                                            <p:fltVal val="0"/>
                                          </p:val>
                                        </p:tav>
                                        <p:tav tm="100000">
                                          <p:val>
                                            <p:strVal val="#ppt_h"/>
                                          </p:val>
                                        </p:tav>
                                      </p:tavLst>
                                    </p:anim>
                                    <p:animEffect transition="in" filter="fade">
                                      <p:cBhvr>
                                        <p:cTn id="56" dur="500"/>
                                        <p:tgtEl>
                                          <p:spTgt spid="26"/>
                                        </p:tgtEl>
                                      </p:cBhvr>
                                    </p:animEffect>
                                    <p:anim calcmode="lin" valueType="num">
                                      <p:cBhvr>
                                        <p:cTn id="57" dur="500" fill="hold"/>
                                        <p:tgtEl>
                                          <p:spTgt spid="26"/>
                                        </p:tgtEl>
                                        <p:attrNameLst>
                                          <p:attrName>ppt_x</p:attrName>
                                        </p:attrNameLst>
                                      </p:cBhvr>
                                      <p:tavLst>
                                        <p:tav tm="0">
                                          <p:val>
                                            <p:fltVal val="0.5"/>
                                          </p:val>
                                        </p:tav>
                                        <p:tav tm="100000">
                                          <p:val>
                                            <p:strVal val="#ppt_x"/>
                                          </p:val>
                                        </p:tav>
                                      </p:tavLst>
                                    </p:anim>
                                    <p:anim calcmode="lin" valueType="num">
                                      <p:cBhvr>
                                        <p:cTn id="58" dur="500" fill="hold"/>
                                        <p:tgtEl>
                                          <p:spTgt spid="26"/>
                                        </p:tgtEl>
                                        <p:attrNameLst>
                                          <p:attrName>ppt_y</p:attrName>
                                        </p:attrNameLst>
                                      </p:cBhvr>
                                      <p:tavLst>
                                        <p:tav tm="0">
                                          <p:val>
                                            <p:fltVal val="0.5"/>
                                          </p:val>
                                        </p:tav>
                                        <p:tav tm="100000">
                                          <p:val>
                                            <p:strVal val="#ppt_y"/>
                                          </p:val>
                                        </p:tav>
                                      </p:tavLst>
                                    </p:anim>
                                  </p:childTnLst>
                                </p:cTn>
                              </p:par>
                              <p:par>
                                <p:cTn id="59" presetID="53" presetClass="entr" presetSubtype="528" fill="hold" grpId="0" nodeType="withEffect">
                                  <p:stCondLst>
                                    <p:cond delay="0"/>
                                  </p:stCondLst>
                                  <p:childTnLst>
                                    <p:set>
                                      <p:cBhvr>
                                        <p:cTn id="60" dur="1" fill="hold">
                                          <p:stCondLst>
                                            <p:cond delay="0"/>
                                          </p:stCondLst>
                                        </p:cTn>
                                        <p:tgtEl>
                                          <p:spTgt spid="12"/>
                                        </p:tgtEl>
                                        <p:attrNameLst>
                                          <p:attrName>style.visibility</p:attrName>
                                        </p:attrNameLst>
                                      </p:cBhvr>
                                      <p:to>
                                        <p:strVal val="visible"/>
                                      </p:to>
                                    </p:set>
                                    <p:anim calcmode="lin" valueType="num">
                                      <p:cBhvr>
                                        <p:cTn id="61" dur="500" fill="hold"/>
                                        <p:tgtEl>
                                          <p:spTgt spid="12"/>
                                        </p:tgtEl>
                                        <p:attrNameLst>
                                          <p:attrName>ppt_w</p:attrName>
                                        </p:attrNameLst>
                                      </p:cBhvr>
                                      <p:tavLst>
                                        <p:tav tm="0">
                                          <p:val>
                                            <p:fltVal val="0"/>
                                          </p:val>
                                        </p:tav>
                                        <p:tav tm="100000">
                                          <p:val>
                                            <p:strVal val="#ppt_w"/>
                                          </p:val>
                                        </p:tav>
                                      </p:tavLst>
                                    </p:anim>
                                    <p:anim calcmode="lin" valueType="num">
                                      <p:cBhvr>
                                        <p:cTn id="62" dur="500" fill="hold"/>
                                        <p:tgtEl>
                                          <p:spTgt spid="12"/>
                                        </p:tgtEl>
                                        <p:attrNameLst>
                                          <p:attrName>ppt_h</p:attrName>
                                        </p:attrNameLst>
                                      </p:cBhvr>
                                      <p:tavLst>
                                        <p:tav tm="0">
                                          <p:val>
                                            <p:fltVal val="0"/>
                                          </p:val>
                                        </p:tav>
                                        <p:tav tm="100000">
                                          <p:val>
                                            <p:strVal val="#ppt_h"/>
                                          </p:val>
                                        </p:tav>
                                      </p:tavLst>
                                    </p:anim>
                                    <p:animEffect transition="in" filter="fade">
                                      <p:cBhvr>
                                        <p:cTn id="63" dur="500"/>
                                        <p:tgtEl>
                                          <p:spTgt spid="12"/>
                                        </p:tgtEl>
                                      </p:cBhvr>
                                    </p:animEffect>
                                    <p:anim calcmode="lin" valueType="num">
                                      <p:cBhvr>
                                        <p:cTn id="64" dur="500" fill="hold"/>
                                        <p:tgtEl>
                                          <p:spTgt spid="12"/>
                                        </p:tgtEl>
                                        <p:attrNameLst>
                                          <p:attrName>ppt_x</p:attrName>
                                        </p:attrNameLst>
                                      </p:cBhvr>
                                      <p:tavLst>
                                        <p:tav tm="0">
                                          <p:val>
                                            <p:fltVal val="0.5"/>
                                          </p:val>
                                        </p:tav>
                                        <p:tav tm="100000">
                                          <p:val>
                                            <p:strVal val="#ppt_x"/>
                                          </p:val>
                                        </p:tav>
                                      </p:tavLst>
                                    </p:anim>
                                    <p:anim calcmode="lin" valueType="num">
                                      <p:cBhvr>
                                        <p:cTn id="65" dur="500" fill="hold"/>
                                        <p:tgtEl>
                                          <p:spTgt spid="12"/>
                                        </p:tgtEl>
                                        <p:attrNameLst>
                                          <p:attrName>ppt_y</p:attrName>
                                        </p:attrNameLst>
                                      </p:cBhvr>
                                      <p:tavLst>
                                        <p:tav tm="0">
                                          <p:val>
                                            <p:fltVal val="0.5"/>
                                          </p:val>
                                        </p:tav>
                                        <p:tav tm="100000">
                                          <p:val>
                                            <p:strVal val="#ppt_y"/>
                                          </p:val>
                                        </p:tav>
                                      </p:tavLst>
                                    </p:anim>
                                  </p:childTnLst>
                                </p:cTn>
                              </p:par>
                            </p:childTnLst>
                          </p:cTn>
                        </p:par>
                        <p:par>
                          <p:cTn id="66" fill="hold">
                            <p:stCondLst>
                              <p:cond delay="4500"/>
                            </p:stCondLst>
                            <p:childTnLst>
                              <p:par>
                                <p:cTn id="67" presetID="53" presetClass="entr" presetSubtype="528" fill="hold" grpId="0" nodeType="afterEffect">
                                  <p:stCondLst>
                                    <p:cond delay="0"/>
                                  </p:stCondLst>
                                  <p:childTnLst>
                                    <p:set>
                                      <p:cBhvr>
                                        <p:cTn id="68" dur="1" fill="hold">
                                          <p:stCondLst>
                                            <p:cond delay="0"/>
                                          </p:stCondLst>
                                        </p:cTn>
                                        <p:tgtEl>
                                          <p:spTgt spid="38"/>
                                        </p:tgtEl>
                                        <p:attrNameLst>
                                          <p:attrName>style.visibility</p:attrName>
                                        </p:attrNameLst>
                                      </p:cBhvr>
                                      <p:to>
                                        <p:strVal val="visible"/>
                                      </p:to>
                                    </p:set>
                                    <p:anim calcmode="lin" valueType="num">
                                      <p:cBhvr>
                                        <p:cTn id="69" dur="500" fill="hold"/>
                                        <p:tgtEl>
                                          <p:spTgt spid="38"/>
                                        </p:tgtEl>
                                        <p:attrNameLst>
                                          <p:attrName>ppt_w</p:attrName>
                                        </p:attrNameLst>
                                      </p:cBhvr>
                                      <p:tavLst>
                                        <p:tav tm="0">
                                          <p:val>
                                            <p:fltVal val="0"/>
                                          </p:val>
                                        </p:tav>
                                        <p:tav tm="100000">
                                          <p:val>
                                            <p:strVal val="#ppt_w"/>
                                          </p:val>
                                        </p:tav>
                                      </p:tavLst>
                                    </p:anim>
                                    <p:anim calcmode="lin" valueType="num">
                                      <p:cBhvr>
                                        <p:cTn id="70" dur="500" fill="hold"/>
                                        <p:tgtEl>
                                          <p:spTgt spid="38"/>
                                        </p:tgtEl>
                                        <p:attrNameLst>
                                          <p:attrName>ppt_h</p:attrName>
                                        </p:attrNameLst>
                                      </p:cBhvr>
                                      <p:tavLst>
                                        <p:tav tm="0">
                                          <p:val>
                                            <p:fltVal val="0"/>
                                          </p:val>
                                        </p:tav>
                                        <p:tav tm="100000">
                                          <p:val>
                                            <p:strVal val="#ppt_h"/>
                                          </p:val>
                                        </p:tav>
                                      </p:tavLst>
                                    </p:anim>
                                    <p:animEffect transition="in" filter="fade">
                                      <p:cBhvr>
                                        <p:cTn id="71" dur="500"/>
                                        <p:tgtEl>
                                          <p:spTgt spid="38"/>
                                        </p:tgtEl>
                                      </p:cBhvr>
                                    </p:animEffect>
                                    <p:anim calcmode="lin" valueType="num">
                                      <p:cBhvr>
                                        <p:cTn id="72" dur="500" fill="hold"/>
                                        <p:tgtEl>
                                          <p:spTgt spid="38"/>
                                        </p:tgtEl>
                                        <p:attrNameLst>
                                          <p:attrName>ppt_x</p:attrName>
                                        </p:attrNameLst>
                                      </p:cBhvr>
                                      <p:tavLst>
                                        <p:tav tm="0">
                                          <p:val>
                                            <p:fltVal val="0.5"/>
                                          </p:val>
                                        </p:tav>
                                        <p:tav tm="100000">
                                          <p:val>
                                            <p:strVal val="#ppt_x"/>
                                          </p:val>
                                        </p:tav>
                                      </p:tavLst>
                                    </p:anim>
                                    <p:anim calcmode="lin" valueType="num">
                                      <p:cBhvr>
                                        <p:cTn id="73" dur="500" fill="hold"/>
                                        <p:tgtEl>
                                          <p:spTgt spid="38"/>
                                        </p:tgtEl>
                                        <p:attrNameLst>
                                          <p:attrName>ppt_y</p:attrName>
                                        </p:attrNameLst>
                                      </p:cBhvr>
                                      <p:tavLst>
                                        <p:tav tm="0">
                                          <p:val>
                                            <p:fltVal val="0.5"/>
                                          </p:val>
                                        </p:tav>
                                        <p:tav tm="100000">
                                          <p:val>
                                            <p:strVal val="#ppt_y"/>
                                          </p:val>
                                        </p:tav>
                                      </p:tavLst>
                                    </p:anim>
                                  </p:childTnLst>
                                </p:cTn>
                              </p:par>
                            </p:childTnLst>
                          </p:cTn>
                        </p:par>
                        <p:par>
                          <p:cTn id="74" fill="hold">
                            <p:stCondLst>
                              <p:cond delay="5000"/>
                            </p:stCondLst>
                            <p:childTnLst>
                              <p:par>
                                <p:cTn id="75" presetID="31" presetClass="entr" presetSubtype="0" fill="hold" grpId="0" nodeType="afterEffect">
                                  <p:stCondLst>
                                    <p:cond delay="0"/>
                                  </p:stCondLst>
                                  <p:childTnLst>
                                    <p:set>
                                      <p:cBhvr>
                                        <p:cTn id="76" dur="1" fill="hold">
                                          <p:stCondLst>
                                            <p:cond delay="0"/>
                                          </p:stCondLst>
                                        </p:cTn>
                                        <p:tgtEl>
                                          <p:spTgt spid="14"/>
                                        </p:tgtEl>
                                        <p:attrNameLst>
                                          <p:attrName>style.visibility</p:attrName>
                                        </p:attrNameLst>
                                      </p:cBhvr>
                                      <p:to>
                                        <p:strVal val="visible"/>
                                      </p:to>
                                    </p:set>
                                    <p:anim calcmode="lin" valueType="num">
                                      <p:cBhvr>
                                        <p:cTn id="77" dur="1000" fill="hold"/>
                                        <p:tgtEl>
                                          <p:spTgt spid="14"/>
                                        </p:tgtEl>
                                        <p:attrNameLst>
                                          <p:attrName>ppt_w</p:attrName>
                                        </p:attrNameLst>
                                      </p:cBhvr>
                                      <p:tavLst>
                                        <p:tav tm="0">
                                          <p:val>
                                            <p:fltVal val="0"/>
                                          </p:val>
                                        </p:tav>
                                        <p:tav tm="100000">
                                          <p:val>
                                            <p:strVal val="#ppt_w"/>
                                          </p:val>
                                        </p:tav>
                                      </p:tavLst>
                                    </p:anim>
                                    <p:anim calcmode="lin" valueType="num">
                                      <p:cBhvr>
                                        <p:cTn id="78" dur="1000" fill="hold"/>
                                        <p:tgtEl>
                                          <p:spTgt spid="14"/>
                                        </p:tgtEl>
                                        <p:attrNameLst>
                                          <p:attrName>ppt_h</p:attrName>
                                        </p:attrNameLst>
                                      </p:cBhvr>
                                      <p:tavLst>
                                        <p:tav tm="0">
                                          <p:val>
                                            <p:fltVal val="0"/>
                                          </p:val>
                                        </p:tav>
                                        <p:tav tm="100000">
                                          <p:val>
                                            <p:strVal val="#ppt_h"/>
                                          </p:val>
                                        </p:tav>
                                      </p:tavLst>
                                    </p:anim>
                                    <p:anim calcmode="lin" valueType="num">
                                      <p:cBhvr>
                                        <p:cTn id="79" dur="1000" fill="hold"/>
                                        <p:tgtEl>
                                          <p:spTgt spid="14"/>
                                        </p:tgtEl>
                                        <p:attrNameLst>
                                          <p:attrName>style.rotation</p:attrName>
                                        </p:attrNameLst>
                                      </p:cBhvr>
                                      <p:tavLst>
                                        <p:tav tm="0">
                                          <p:val>
                                            <p:fltVal val="90"/>
                                          </p:val>
                                        </p:tav>
                                        <p:tav tm="100000">
                                          <p:val>
                                            <p:fltVal val="0"/>
                                          </p:val>
                                        </p:tav>
                                      </p:tavLst>
                                    </p:anim>
                                    <p:animEffect transition="in" filter="fade">
                                      <p:cBhvr>
                                        <p:cTn id="80" dur="1000"/>
                                        <p:tgtEl>
                                          <p:spTgt spid="14"/>
                                        </p:tgtEl>
                                      </p:cBhvr>
                                    </p:animEffect>
                                  </p:childTnLst>
                                </p:cTn>
                              </p:par>
                            </p:childTnLst>
                          </p:cTn>
                        </p:par>
                        <p:par>
                          <p:cTn id="81" fill="hold">
                            <p:stCondLst>
                              <p:cond delay="6000"/>
                            </p:stCondLst>
                            <p:childTnLst>
                              <p:par>
                                <p:cTn id="82" presetID="53" presetClass="entr" presetSubtype="528" fill="hold" grpId="0" nodeType="afterEffect">
                                  <p:stCondLst>
                                    <p:cond delay="0"/>
                                  </p:stCondLst>
                                  <p:childTnLst>
                                    <p:set>
                                      <p:cBhvr>
                                        <p:cTn id="83" dur="1" fill="hold">
                                          <p:stCondLst>
                                            <p:cond delay="0"/>
                                          </p:stCondLst>
                                        </p:cTn>
                                        <p:tgtEl>
                                          <p:spTgt spid="27"/>
                                        </p:tgtEl>
                                        <p:attrNameLst>
                                          <p:attrName>style.visibility</p:attrName>
                                        </p:attrNameLst>
                                      </p:cBhvr>
                                      <p:to>
                                        <p:strVal val="visible"/>
                                      </p:to>
                                    </p:set>
                                    <p:anim calcmode="lin" valueType="num">
                                      <p:cBhvr>
                                        <p:cTn id="84" dur="500" fill="hold"/>
                                        <p:tgtEl>
                                          <p:spTgt spid="27"/>
                                        </p:tgtEl>
                                        <p:attrNameLst>
                                          <p:attrName>ppt_w</p:attrName>
                                        </p:attrNameLst>
                                      </p:cBhvr>
                                      <p:tavLst>
                                        <p:tav tm="0">
                                          <p:val>
                                            <p:fltVal val="0"/>
                                          </p:val>
                                        </p:tav>
                                        <p:tav tm="100000">
                                          <p:val>
                                            <p:strVal val="#ppt_w"/>
                                          </p:val>
                                        </p:tav>
                                      </p:tavLst>
                                    </p:anim>
                                    <p:anim calcmode="lin" valueType="num">
                                      <p:cBhvr>
                                        <p:cTn id="85" dur="500" fill="hold"/>
                                        <p:tgtEl>
                                          <p:spTgt spid="27"/>
                                        </p:tgtEl>
                                        <p:attrNameLst>
                                          <p:attrName>ppt_h</p:attrName>
                                        </p:attrNameLst>
                                      </p:cBhvr>
                                      <p:tavLst>
                                        <p:tav tm="0">
                                          <p:val>
                                            <p:fltVal val="0"/>
                                          </p:val>
                                        </p:tav>
                                        <p:tav tm="100000">
                                          <p:val>
                                            <p:strVal val="#ppt_h"/>
                                          </p:val>
                                        </p:tav>
                                      </p:tavLst>
                                    </p:anim>
                                    <p:animEffect transition="in" filter="fade">
                                      <p:cBhvr>
                                        <p:cTn id="86" dur="500"/>
                                        <p:tgtEl>
                                          <p:spTgt spid="27"/>
                                        </p:tgtEl>
                                      </p:cBhvr>
                                    </p:animEffect>
                                    <p:anim calcmode="lin" valueType="num">
                                      <p:cBhvr>
                                        <p:cTn id="87" dur="500" fill="hold"/>
                                        <p:tgtEl>
                                          <p:spTgt spid="27"/>
                                        </p:tgtEl>
                                        <p:attrNameLst>
                                          <p:attrName>ppt_x</p:attrName>
                                        </p:attrNameLst>
                                      </p:cBhvr>
                                      <p:tavLst>
                                        <p:tav tm="0">
                                          <p:val>
                                            <p:fltVal val="0.5"/>
                                          </p:val>
                                        </p:tav>
                                        <p:tav tm="100000">
                                          <p:val>
                                            <p:strVal val="#ppt_x"/>
                                          </p:val>
                                        </p:tav>
                                      </p:tavLst>
                                    </p:anim>
                                    <p:anim calcmode="lin" valueType="num">
                                      <p:cBhvr>
                                        <p:cTn id="88" dur="500" fill="hold"/>
                                        <p:tgtEl>
                                          <p:spTgt spid="27"/>
                                        </p:tgtEl>
                                        <p:attrNameLst>
                                          <p:attrName>ppt_y</p:attrName>
                                        </p:attrNameLst>
                                      </p:cBhvr>
                                      <p:tavLst>
                                        <p:tav tm="0">
                                          <p:val>
                                            <p:fltVal val="0.5"/>
                                          </p:val>
                                        </p:tav>
                                        <p:tav tm="100000">
                                          <p:val>
                                            <p:strVal val="#ppt_y"/>
                                          </p:val>
                                        </p:tav>
                                      </p:tavLst>
                                    </p:anim>
                                  </p:childTnLst>
                                </p:cTn>
                              </p:par>
                              <p:par>
                                <p:cTn id="89" presetID="53" presetClass="entr" presetSubtype="528" fill="hold" grpId="0" nodeType="withEffect">
                                  <p:stCondLst>
                                    <p:cond delay="0"/>
                                  </p:stCondLst>
                                  <p:childTnLst>
                                    <p:set>
                                      <p:cBhvr>
                                        <p:cTn id="90" dur="1" fill="hold">
                                          <p:stCondLst>
                                            <p:cond delay="0"/>
                                          </p:stCondLst>
                                        </p:cTn>
                                        <p:tgtEl>
                                          <p:spTgt spid="15"/>
                                        </p:tgtEl>
                                        <p:attrNameLst>
                                          <p:attrName>style.visibility</p:attrName>
                                        </p:attrNameLst>
                                      </p:cBhvr>
                                      <p:to>
                                        <p:strVal val="visible"/>
                                      </p:to>
                                    </p:set>
                                    <p:anim calcmode="lin" valueType="num">
                                      <p:cBhvr>
                                        <p:cTn id="91" dur="500" fill="hold"/>
                                        <p:tgtEl>
                                          <p:spTgt spid="15"/>
                                        </p:tgtEl>
                                        <p:attrNameLst>
                                          <p:attrName>ppt_w</p:attrName>
                                        </p:attrNameLst>
                                      </p:cBhvr>
                                      <p:tavLst>
                                        <p:tav tm="0">
                                          <p:val>
                                            <p:fltVal val="0"/>
                                          </p:val>
                                        </p:tav>
                                        <p:tav tm="100000">
                                          <p:val>
                                            <p:strVal val="#ppt_w"/>
                                          </p:val>
                                        </p:tav>
                                      </p:tavLst>
                                    </p:anim>
                                    <p:anim calcmode="lin" valueType="num">
                                      <p:cBhvr>
                                        <p:cTn id="92" dur="500" fill="hold"/>
                                        <p:tgtEl>
                                          <p:spTgt spid="15"/>
                                        </p:tgtEl>
                                        <p:attrNameLst>
                                          <p:attrName>ppt_h</p:attrName>
                                        </p:attrNameLst>
                                      </p:cBhvr>
                                      <p:tavLst>
                                        <p:tav tm="0">
                                          <p:val>
                                            <p:fltVal val="0"/>
                                          </p:val>
                                        </p:tav>
                                        <p:tav tm="100000">
                                          <p:val>
                                            <p:strVal val="#ppt_h"/>
                                          </p:val>
                                        </p:tav>
                                      </p:tavLst>
                                    </p:anim>
                                    <p:animEffect transition="in" filter="fade">
                                      <p:cBhvr>
                                        <p:cTn id="93" dur="500"/>
                                        <p:tgtEl>
                                          <p:spTgt spid="15"/>
                                        </p:tgtEl>
                                      </p:cBhvr>
                                    </p:animEffect>
                                    <p:anim calcmode="lin" valueType="num">
                                      <p:cBhvr>
                                        <p:cTn id="94" dur="500" fill="hold"/>
                                        <p:tgtEl>
                                          <p:spTgt spid="15"/>
                                        </p:tgtEl>
                                        <p:attrNameLst>
                                          <p:attrName>ppt_x</p:attrName>
                                        </p:attrNameLst>
                                      </p:cBhvr>
                                      <p:tavLst>
                                        <p:tav tm="0">
                                          <p:val>
                                            <p:fltVal val="0.5"/>
                                          </p:val>
                                        </p:tav>
                                        <p:tav tm="100000">
                                          <p:val>
                                            <p:strVal val="#ppt_x"/>
                                          </p:val>
                                        </p:tav>
                                      </p:tavLst>
                                    </p:anim>
                                    <p:anim calcmode="lin" valueType="num">
                                      <p:cBhvr>
                                        <p:cTn id="95" dur="500" fill="hold"/>
                                        <p:tgtEl>
                                          <p:spTgt spid="15"/>
                                        </p:tgtEl>
                                        <p:attrNameLst>
                                          <p:attrName>ppt_y</p:attrName>
                                        </p:attrNameLst>
                                      </p:cBhvr>
                                      <p:tavLst>
                                        <p:tav tm="0">
                                          <p:val>
                                            <p:fltVal val="0.5"/>
                                          </p:val>
                                        </p:tav>
                                        <p:tav tm="100000">
                                          <p:val>
                                            <p:strVal val="#ppt_y"/>
                                          </p:val>
                                        </p:tav>
                                      </p:tavLst>
                                    </p:anim>
                                  </p:childTnLst>
                                </p:cTn>
                              </p:par>
                            </p:childTnLst>
                          </p:cTn>
                        </p:par>
                        <p:par>
                          <p:cTn id="96" fill="hold">
                            <p:stCondLst>
                              <p:cond delay="6500"/>
                            </p:stCondLst>
                            <p:childTnLst>
                              <p:par>
                                <p:cTn id="97" presetID="53" presetClass="entr" presetSubtype="528" fill="hold" grpId="0" nodeType="afterEffect">
                                  <p:stCondLst>
                                    <p:cond delay="0"/>
                                  </p:stCondLst>
                                  <p:childTnLst>
                                    <p:set>
                                      <p:cBhvr>
                                        <p:cTn id="98" dur="1" fill="hold">
                                          <p:stCondLst>
                                            <p:cond delay="0"/>
                                          </p:stCondLst>
                                        </p:cTn>
                                        <p:tgtEl>
                                          <p:spTgt spid="37"/>
                                        </p:tgtEl>
                                        <p:attrNameLst>
                                          <p:attrName>style.visibility</p:attrName>
                                        </p:attrNameLst>
                                      </p:cBhvr>
                                      <p:to>
                                        <p:strVal val="visible"/>
                                      </p:to>
                                    </p:set>
                                    <p:anim calcmode="lin" valueType="num">
                                      <p:cBhvr>
                                        <p:cTn id="99" dur="500" fill="hold"/>
                                        <p:tgtEl>
                                          <p:spTgt spid="37"/>
                                        </p:tgtEl>
                                        <p:attrNameLst>
                                          <p:attrName>ppt_w</p:attrName>
                                        </p:attrNameLst>
                                      </p:cBhvr>
                                      <p:tavLst>
                                        <p:tav tm="0">
                                          <p:val>
                                            <p:fltVal val="0"/>
                                          </p:val>
                                        </p:tav>
                                        <p:tav tm="100000">
                                          <p:val>
                                            <p:strVal val="#ppt_w"/>
                                          </p:val>
                                        </p:tav>
                                      </p:tavLst>
                                    </p:anim>
                                    <p:anim calcmode="lin" valueType="num">
                                      <p:cBhvr>
                                        <p:cTn id="100" dur="500" fill="hold"/>
                                        <p:tgtEl>
                                          <p:spTgt spid="37"/>
                                        </p:tgtEl>
                                        <p:attrNameLst>
                                          <p:attrName>ppt_h</p:attrName>
                                        </p:attrNameLst>
                                      </p:cBhvr>
                                      <p:tavLst>
                                        <p:tav tm="0">
                                          <p:val>
                                            <p:fltVal val="0"/>
                                          </p:val>
                                        </p:tav>
                                        <p:tav tm="100000">
                                          <p:val>
                                            <p:strVal val="#ppt_h"/>
                                          </p:val>
                                        </p:tav>
                                      </p:tavLst>
                                    </p:anim>
                                    <p:animEffect transition="in" filter="fade">
                                      <p:cBhvr>
                                        <p:cTn id="101" dur="500"/>
                                        <p:tgtEl>
                                          <p:spTgt spid="37"/>
                                        </p:tgtEl>
                                      </p:cBhvr>
                                    </p:animEffect>
                                    <p:anim calcmode="lin" valueType="num">
                                      <p:cBhvr>
                                        <p:cTn id="102" dur="500" fill="hold"/>
                                        <p:tgtEl>
                                          <p:spTgt spid="37"/>
                                        </p:tgtEl>
                                        <p:attrNameLst>
                                          <p:attrName>ppt_x</p:attrName>
                                        </p:attrNameLst>
                                      </p:cBhvr>
                                      <p:tavLst>
                                        <p:tav tm="0">
                                          <p:val>
                                            <p:fltVal val="0.5"/>
                                          </p:val>
                                        </p:tav>
                                        <p:tav tm="100000">
                                          <p:val>
                                            <p:strVal val="#ppt_x"/>
                                          </p:val>
                                        </p:tav>
                                      </p:tavLst>
                                    </p:anim>
                                    <p:anim calcmode="lin" valueType="num">
                                      <p:cBhvr>
                                        <p:cTn id="103" dur="500" fill="hold"/>
                                        <p:tgtEl>
                                          <p:spTgt spid="37"/>
                                        </p:tgtEl>
                                        <p:attrNameLst>
                                          <p:attrName>ppt_y</p:attrName>
                                        </p:attrNameLst>
                                      </p:cBhvr>
                                      <p:tavLst>
                                        <p:tav tm="0">
                                          <p:val>
                                            <p:fltVal val="0.5"/>
                                          </p:val>
                                        </p:tav>
                                        <p:tav tm="100000">
                                          <p:val>
                                            <p:strVal val="#ppt_y"/>
                                          </p:val>
                                        </p:tav>
                                      </p:tavLst>
                                    </p:anim>
                                  </p:childTnLst>
                                </p:cTn>
                              </p:par>
                            </p:childTnLst>
                          </p:cTn>
                        </p:par>
                        <p:par>
                          <p:cTn id="104" fill="hold">
                            <p:stCondLst>
                              <p:cond delay="7000"/>
                            </p:stCondLst>
                            <p:childTnLst>
                              <p:par>
                                <p:cTn id="105" presetID="31" presetClass="entr" presetSubtype="0" fill="hold" grpId="0" nodeType="afterEffect">
                                  <p:stCondLst>
                                    <p:cond delay="0"/>
                                  </p:stCondLst>
                                  <p:childTnLst>
                                    <p:set>
                                      <p:cBhvr>
                                        <p:cTn id="106" dur="1" fill="hold">
                                          <p:stCondLst>
                                            <p:cond delay="0"/>
                                          </p:stCondLst>
                                        </p:cTn>
                                        <p:tgtEl>
                                          <p:spTgt spid="17"/>
                                        </p:tgtEl>
                                        <p:attrNameLst>
                                          <p:attrName>style.visibility</p:attrName>
                                        </p:attrNameLst>
                                      </p:cBhvr>
                                      <p:to>
                                        <p:strVal val="visible"/>
                                      </p:to>
                                    </p:set>
                                    <p:anim calcmode="lin" valueType="num">
                                      <p:cBhvr>
                                        <p:cTn id="107" dur="1000" fill="hold"/>
                                        <p:tgtEl>
                                          <p:spTgt spid="17"/>
                                        </p:tgtEl>
                                        <p:attrNameLst>
                                          <p:attrName>ppt_w</p:attrName>
                                        </p:attrNameLst>
                                      </p:cBhvr>
                                      <p:tavLst>
                                        <p:tav tm="0">
                                          <p:val>
                                            <p:fltVal val="0"/>
                                          </p:val>
                                        </p:tav>
                                        <p:tav tm="100000">
                                          <p:val>
                                            <p:strVal val="#ppt_w"/>
                                          </p:val>
                                        </p:tav>
                                      </p:tavLst>
                                    </p:anim>
                                    <p:anim calcmode="lin" valueType="num">
                                      <p:cBhvr>
                                        <p:cTn id="108" dur="1000" fill="hold"/>
                                        <p:tgtEl>
                                          <p:spTgt spid="17"/>
                                        </p:tgtEl>
                                        <p:attrNameLst>
                                          <p:attrName>ppt_h</p:attrName>
                                        </p:attrNameLst>
                                      </p:cBhvr>
                                      <p:tavLst>
                                        <p:tav tm="0">
                                          <p:val>
                                            <p:fltVal val="0"/>
                                          </p:val>
                                        </p:tav>
                                        <p:tav tm="100000">
                                          <p:val>
                                            <p:strVal val="#ppt_h"/>
                                          </p:val>
                                        </p:tav>
                                      </p:tavLst>
                                    </p:anim>
                                    <p:anim calcmode="lin" valueType="num">
                                      <p:cBhvr>
                                        <p:cTn id="109" dur="1000" fill="hold"/>
                                        <p:tgtEl>
                                          <p:spTgt spid="17"/>
                                        </p:tgtEl>
                                        <p:attrNameLst>
                                          <p:attrName>style.rotation</p:attrName>
                                        </p:attrNameLst>
                                      </p:cBhvr>
                                      <p:tavLst>
                                        <p:tav tm="0">
                                          <p:val>
                                            <p:fltVal val="90"/>
                                          </p:val>
                                        </p:tav>
                                        <p:tav tm="100000">
                                          <p:val>
                                            <p:fltVal val="0"/>
                                          </p:val>
                                        </p:tav>
                                      </p:tavLst>
                                    </p:anim>
                                    <p:animEffect transition="in" filter="fade">
                                      <p:cBhvr>
                                        <p:cTn id="110" dur="1000"/>
                                        <p:tgtEl>
                                          <p:spTgt spid="17"/>
                                        </p:tgtEl>
                                      </p:cBhvr>
                                    </p:animEffect>
                                  </p:childTnLst>
                                </p:cTn>
                              </p:par>
                            </p:childTnLst>
                          </p:cTn>
                        </p:par>
                        <p:par>
                          <p:cTn id="111" fill="hold">
                            <p:stCondLst>
                              <p:cond delay="8000"/>
                            </p:stCondLst>
                            <p:childTnLst>
                              <p:par>
                                <p:cTn id="112" presetID="53" presetClass="entr" presetSubtype="528" fill="hold" grpId="0" nodeType="afterEffect">
                                  <p:stCondLst>
                                    <p:cond delay="0"/>
                                  </p:stCondLst>
                                  <p:childTnLst>
                                    <p:set>
                                      <p:cBhvr>
                                        <p:cTn id="113" dur="1" fill="hold">
                                          <p:stCondLst>
                                            <p:cond delay="0"/>
                                          </p:stCondLst>
                                        </p:cTn>
                                        <p:tgtEl>
                                          <p:spTgt spid="29"/>
                                        </p:tgtEl>
                                        <p:attrNameLst>
                                          <p:attrName>style.visibility</p:attrName>
                                        </p:attrNameLst>
                                      </p:cBhvr>
                                      <p:to>
                                        <p:strVal val="visible"/>
                                      </p:to>
                                    </p:set>
                                    <p:anim calcmode="lin" valueType="num">
                                      <p:cBhvr>
                                        <p:cTn id="114" dur="500" fill="hold"/>
                                        <p:tgtEl>
                                          <p:spTgt spid="29"/>
                                        </p:tgtEl>
                                        <p:attrNameLst>
                                          <p:attrName>ppt_w</p:attrName>
                                        </p:attrNameLst>
                                      </p:cBhvr>
                                      <p:tavLst>
                                        <p:tav tm="0">
                                          <p:val>
                                            <p:fltVal val="0"/>
                                          </p:val>
                                        </p:tav>
                                        <p:tav tm="100000">
                                          <p:val>
                                            <p:strVal val="#ppt_w"/>
                                          </p:val>
                                        </p:tav>
                                      </p:tavLst>
                                    </p:anim>
                                    <p:anim calcmode="lin" valueType="num">
                                      <p:cBhvr>
                                        <p:cTn id="115" dur="500" fill="hold"/>
                                        <p:tgtEl>
                                          <p:spTgt spid="29"/>
                                        </p:tgtEl>
                                        <p:attrNameLst>
                                          <p:attrName>ppt_h</p:attrName>
                                        </p:attrNameLst>
                                      </p:cBhvr>
                                      <p:tavLst>
                                        <p:tav tm="0">
                                          <p:val>
                                            <p:fltVal val="0"/>
                                          </p:val>
                                        </p:tav>
                                        <p:tav tm="100000">
                                          <p:val>
                                            <p:strVal val="#ppt_h"/>
                                          </p:val>
                                        </p:tav>
                                      </p:tavLst>
                                    </p:anim>
                                    <p:animEffect transition="in" filter="fade">
                                      <p:cBhvr>
                                        <p:cTn id="116" dur="500"/>
                                        <p:tgtEl>
                                          <p:spTgt spid="29"/>
                                        </p:tgtEl>
                                      </p:cBhvr>
                                    </p:animEffect>
                                    <p:anim calcmode="lin" valueType="num">
                                      <p:cBhvr>
                                        <p:cTn id="117" dur="500" fill="hold"/>
                                        <p:tgtEl>
                                          <p:spTgt spid="29"/>
                                        </p:tgtEl>
                                        <p:attrNameLst>
                                          <p:attrName>ppt_x</p:attrName>
                                        </p:attrNameLst>
                                      </p:cBhvr>
                                      <p:tavLst>
                                        <p:tav tm="0">
                                          <p:val>
                                            <p:fltVal val="0.5"/>
                                          </p:val>
                                        </p:tav>
                                        <p:tav tm="100000">
                                          <p:val>
                                            <p:strVal val="#ppt_x"/>
                                          </p:val>
                                        </p:tav>
                                      </p:tavLst>
                                    </p:anim>
                                    <p:anim calcmode="lin" valueType="num">
                                      <p:cBhvr>
                                        <p:cTn id="118" dur="500" fill="hold"/>
                                        <p:tgtEl>
                                          <p:spTgt spid="29"/>
                                        </p:tgtEl>
                                        <p:attrNameLst>
                                          <p:attrName>ppt_y</p:attrName>
                                        </p:attrNameLst>
                                      </p:cBhvr>
                                      <p:tavLst>
                                        <p:tav tm="0">
                                          <p:val>
                                            <p:fltVal val="0.5"/>
                                          </p:val>
                                        </p:tav>
                                        <p:tav tm="100000">
                                          <p:val>
                                            <p:strVal val="#ppt_y"/>
                                          </p:val>
                                        </p:tav>
                                      </p:tavLst>
                                    </p:anim>
                                  </p:childTnLst>
                                </p:cTn>
                              </p:par>
                              <p:par>
                                <p:cTn id="119" presetID="53" presetClass="entr" presetSubtype="528" fill="hold" grpId="0" nodeType="withEffect">
                                  <p:stCondLst>
                                    <p:cond delay="0"/>
                                  </p:stCondLst>
                                  <p:childTnLst>
                                    <p:set>
                                      <p:cBhvr>
                                        <p:cTn id="120" dur="1" fill="hold">
                                          <p:stCondLst>
                                            <p:cond delay="0"/>
                                          </p:stCondLst>
                                        </p:cTn>
                                        <p:tgtEl>
                                          <p:spTgt spid="18"/>
                                        </p:tgtEl>
                                        <p:attrNameLst>
                                          <p:attrName>style.visibility</p:attrName>
                                        </p:attrNameLst>
                                      </p:cBhvr>
                                      <p:to>
                                        <p:strVal val="visible"/>
                                      </p:to>
                                    </p:set>
                                    <p:anim calcmode="lin" valueType="num">
                                      <p:cBhvr>
                                        <p:cTn id="121" dur="500" fill="hold"/>
                                        <p:tgtEl>
                                          <p:spTgt spid="18"/>
                                        </p:tgtEl>
                                        <p:attrNameLst>
                                          <p:attrName>ppt_w</p:attrName>
                                        </p:attrNameLst>
                                      </p:cBhvr>
                                      <p:tavLst>
                                        <p:tav tm="0">
                                          <p:val>
                                            <p:fltVal val="0"/>
                                          </p:val>
                                        </p:tav>
                                        <p:tav tm="100000">
                                          <p:val>
                                            <p:strVal val="#ppt_w"/>
                                          </p:val>
                                        </p:tav>
                                      </p:tavLst>
                                    </p:anim>
                                    <p:anim calcmode="lin" valueType="num">
                                      <p:cBhvr>
                                        <p:cTn id="122" dur="500" fill="hold"/>
                                        <p:tgtEl>
                                          <p:spTgt spid="18"/>
                                        </p:tgtEl>
                                        <p:attrNameLst>
                                          <p:attrName>ppt_h</p:attrName>
                                        </p:attrNameLst>
                                      </p:cBhvr>
                                      <p:tavLst>
                                        <p:tav tm="0">
                                          <p:val>
                                            <p:fltVal val="0"/>
                                          </p:val>
                                        </p:tav>
                                        <p:tav tm="100000">
                                          <p:val>
                                            <p:strVal val="#ppt_h"/>
                                          </p:val>
                                        </p:tav>
                                      </p:tavLst>
                                    </p:anim>
                                    <p:animEffect transition="in" filter="fade">
                                      <p:cBhvr>
                                        <p:cTn id="123" dur="500"/>
                                        <p:tgtEl>
                                          <p:spTgt spid="18"/>
                                        </p:tgtEl>
                                      </p:cBhvr>
                                    </p:animEffect>
                                    <p:anim calcmode="lin" valueType="num">
                                      <p:cBhvr>
                                        <p:cTn id="124" dur="500" fill="hold"/>
                                        <p:tgtEl>
                                          <p:spTgt spid="18"/>
                                        </p:tgtEl>
                                        <p:attrNameLst>
                                          <p:attrName>ppt_x</p:attrName>
                                        </p:attrNameLst>
                                      </p:cBhvr>
                                      <p:tavLst>
                                        <p:tav tm="0">
                                          <p:val>
                                            <p:fltVal val="0.5"/>
                                          </p:val>
                                        </p:tav>
                                        <p:tav tm="100000">
                                          <p:val>
                                            <p:strVal val="#ppt_x"/>
                                          </p:val>
                                        </p:tav>
                                      </p:tavLst>
                                    </p:anim>
                                    <p:anim calcmode="lin" valueType="num">
                                      <p:cBhvr>
                                        <p:cTn id="125" dur="500" fill="hold"/>
                                        <p:tgtEl>
                                          <p:spTgt spid="18"/>
                                        </p:tgtEl>
                                        <p:attrNameLst>
                                          <p:attrName>ppt_y</p:attrName>
                                        </p:attrNameLst>
                                      </p:cBhvr>
                                      <p:tavLst>
                                        <p:tav tm="0">
                                          <p:val>
                                            <p:fltVal val="0.5"/>
                                          </p:val>
                                        </p:tav>
                                        <p:tav tm="100000">
                                          <p:val>
                                            <p:strVal val="#ppt_y"/>
                                          </p:val>
                                        </p:tav>
                                      </p:tavLst>
                                    </p:anim>
                                  </p:childTnLst>
                                </p:cTn>
                              </p:par>
                            </p:childTnLst>
                          </p:cTn>
                        </p:par>
                        <p:par>
                          <p:cTn id="126" fill="hold">
                            <p:stCondLst>
                              <p:cond delay="8500"/>
                            </p:stCondLst>
                            <p:childTnLst>
                              <p:par>
                                <p:cTn id="127" presetID="53" presetClass="entr" presetSubtype="528" fill="hold" grpId="0" nodeType="afterEffect">
                                  <p:stCondLst>
                                    <p:cond delay="0"/>
                                  </p:stCondLst>
                                  <p:childTnLst>
                                    <p:set>
                                      <p:cBhvr>
                                        <p:cTn id="128" dur="1" fill="hold">
                                          <p:stCondLst>
                                            <p:cond delay="0"/>
                                          </p:stCondLst>
                                        </p:cTn>
                                        <p:tgtEl>
                                          <p:spTgt spid="41"/>
                                        </p:tgtEl>
                                        <p:attrNameLst>
                                          <p:attrName>style.visibility</p:attrName>
                                        </p:attrNameLst>
                                      </p:cBhvr>
                                      <p:to>
                                        <p:strVal val="visible"/>
                                      </p:to>
                                    </p:set>
                                    <p:anim calcmode="lin" valueType="num">
                                      <p:cBhvr>
                                        <p:cTn id="129" dur="500" fill="hold"/>
                                        <p:tgtEl>
                                          <p:spTgt spid="41"/>
                                        </p:tgtEl>
                                        <p:attrNameLst>
                                          <p:attrName>ppt_w</p:attrName>
                                        </p:attrNameLst>
                                      </p:cBhvr>
                                      <p:tavLst>
                                        <p:tav tm="0">
                                          <p:val>
                                            <p:fltVal val="0"/>
                                          </p:val>
                                        </p:tav>
                                        <p:tav tm="100000">
                                          <p:val>
                                            <p:strVal val="#ppt_w"/>
                                          </p:val>
                                        </p:tav>
                                      </p:tavLst>
                                    </p:anim>
                                    <p:anim calcmode="lin" valueType="num">
                                      <p:cBhvr>
                                        <p:cTn id="130" dur="500" fill="hold"/>
                                        <p:tgtEl>
                                          <p:spTgt spid="41"/>
                                        </p:tgtEl>
                                        <p:attrNameLst>
                                          <p:attrName>ppt_h</p:attrName>
                                        </p:attrNameLst>
                                      </p:cBhvr>
                                      <p:tavLst>
                                        <p:tav tm="0">
                                          <p:val>
                                            <p:fltVal val="0"/>
                                          </p:val>
                                        </p:tav>
                                        <p:tav tm="100000">
                                          <p:val>
                                            <p:strVal val="#ppt_h"/>
                                          </p:val>
                                        </p:tav>
                                      </p:tavLst>
                                    </p:anim>
                                    <p:animEffect transition="in" filter="fade">
                                      <p:cBhvr>
                                        <p:cTn id="131" dur="500"/>
                                        <p:tgtEl>
                                          <p:spTgt spid="41"/>
                                        </p:tgtEl>
                                      </p:cBhvr>
                                    </p:animEffect>
                                    <p:anim calcmode="lin" valueType="num">
                                      <p:cBhvr>
                                        <p:cTn id="132" dur="500" fill="hold"/>
                                        <p:tgtEl>
                                          <p:spTgt spid="41"/>
                                        </p:tgtEl>
                                        <p:attrNameLst>
                                          <p:attrName>ppt_x</p:attrName>
                                        </p:attrNameLst>
                                      </p:cBhvr>
                                      <p:tavLst>
                                        <p:tav tm="0">
                                          <p:val>
                                            <p:fltVal val="0.5"/>
                                          </p:val>
                                        </p:tav>
                                        <p:tav tm="100000">
                                          <p:val>
                                            <p:strVal val="#ppt_x"/>
                                          </p:val>
                                        </p:tav>
                                      </p:tavLst>
                                    </p:anim>
                                    <p:anim calcmode="lin" valueType="num">
                                      <p:cBhvr>
                                        <p:cTn id="133" dur="500" fill="hold"/>
                                        <p:tgtEl>
                                          <p:spTgt spid="41"/>
                                        </p:tgtEl>
                                        <p:attrNameLst>
                                          <p:attrName>ppt_y</p:attrName>
                                        </p:attrNameLst>
                                      </p:cBhvr>
                                      <p:tavLst>
                                        <p:tav tm="0">
                                          <p:val>
                                            <p:fltVal val="0.5"/>
                                          </p:val>
                                        </p:tav>
                                        <p:tav tm="100000">
                                          <p:val>
                                            <p:strVal val="#ppt_y"/>
                                          </p:val>
                                        </p:tav>
                                      </p:tavLst>
                                    </p:anim>
                                  </p:childTnLst>
                                </p:cTn>
                              </p:par>
                            </p:childTnLst>
                          </p:cTn>
                        </p:par>
                        <p:par>
                          <p:cTn id="134" fill="hold">
                            <p:stCondLst>
                              <p:cond delay="9000"/>
                            </p:stCondLst>
                            <p:childTnLst>
                              <p:par>
                                <p:cTn id="135" presetID="31" presetClass="entr" presetSubtype="0" fill="hold" grpId="0" nodeType="afterEffect">
                                  <p:stCondLst>
                                    <p:cond delay="0"/>
                                  </p:stCondLst>
                                  <p:childTnLst>
                                    <p:set>
                                      <p:cBhvr>
                                        <p:cTn id="136" dur="1" fill="hold">
                                          <p:stCondLst>
                                            <p:cond delay="0"/>
                                          </p:stCondLst>
                                        </p:cTn>
                                        <p:tgtEl>
                                          <p:spTgt spid="20"/>
                                        </p:tgtEl>
                                        <p:attrNameLst>
                                          <p:attrName>style.visibility</p:attrName>
                                        </p:attrNameLst>
                                      </p:cBhvr>
                                      <p:to>
                                        <p:strVal val="visible"/>
                                      </p:to>
                                    </p:set>
                                    <p:anim calcmode="lin" valueType="num">
                                      <p:cBhvr>
                                        <p:cTn id="137" dur="1000" fill="hold"/>
                                        <p:tgtEl>
                                          <p:spTgt spid="20"/>
                                        </p:tgtEl>
                                        <p:attrNameLst>
                                          <p:attrName>ppt_w</p:attrName>
                                        </p:attrNameLst>
                                      </p:cBhvr>
                                      <p:tavLst>
                                        <p:tav tm="0">
                                          <p:val>
                                            <p:fltVal val="0"/>
                                          </p:val>
                                        </p:tav>
                                        <p:tav tm="100000">
                                          <p:val>
                                            <p:strVal val="#ppt_w"/>
                                          </p:val>
                                        </p:tav>
                                      </p:tavLst>
                                    </p:anim>
                                    <p:anim calcmode="lin" valueType="num">
                                      <p:cBhvr>
                                        <p:cTn id="138" dur="1000" fill="hold"/>
                                        <p:tgtEl>
                                          <p:spTgt spid="20"/>
                                        </p:tgtEl>
                                        <p:attrNameLst>
                                          <p:attrName>ppt_h</p:attrName>
                                        </p:attrNameLst>
                                      </p:cBhvr>
                                      <p:tavLst>
                                        <p:tav tm="0">
                                          <p:val>
                                            <p:fltVal val="0"/>
                                          </p:val>
                                        </p:tav>
                                        <p:tav tm="100000">
                                          <p:val>
                                            <p:strVal val="#ppt_h"/>
                                          </p:val>
                                        </p:tav>
                                      </p:tavLst>
                                    </p:anim>
                                    <p:anim calcmode="lin" valueType="num">
                                      <p:cBhvr>
                                        <p:cTn id="139" dur="1000" fill="hold"/>
                                        <p:tgtEl>
                                          <p:spTgt spid="20"/>
                                        </p:tgtEl>
                                        <p:attrNameLst>
                                          <p:attrName>style.rotation</p:attrName>
                                        </p:attrNameLst>
                                      </p:cBhvr>
                                      <p:tavLst>
                                        <p:tav tm="0">
                                          <p:val>
                                            <p:fltVal val="90"/>
                                          </p:val>
                                        </p:tav>
                                        <p:tav tm="100000">
                                          <p:val>
                                            <p:fltVal val="0"/>
                                          </p:val>
                                        </p:tav>
                                      </p:tavLst>
                                    </p:anim>
                                    <p:animEffect transition="in" filter="fade">
                                      <p:cBhvr>
                                        <p:cTn id="140" dur="1000"/>
                                        <p:tgtEl>
                                          <p:spTgt spid="20"/>
                                        </p:tgtEl>
                                      </p:cBhvr>
                                    </p:animEffect>
                                  </p:childTnLst>
                                </p:cTn>
                              </p:par>
                            </p:childTnLst>
                          </p:cTn>
                        </p:par>
                        <p:par>
                          <p:cTn id="141" fill="hold">
                            <p:stCondLst>
                              <p:cond delay="10000"/>
                            </p:stCondLst>
                            <p:childTnLst>
                              <p:par>
                                <p:cTn id="142" presetID="53" presetClass="entr" presetSubtype="528" fill="hold" grpId="0" nodeType="afterEffect">
                                  <p:stCondLst>
                                    <p:cond delay="0"/>
                                  </p:stCondLst>
                                  <p:childTnLst>
                                    <p:set>
                                      <p:cBhvr>
                                        <p:cTn id="143" dur="1" fill="hold">
                                          <p:stCondLst>
                                            <p:cond delay="0"/>
                                          </p:stCondLst>
                                        </p:cTn>
                                        <p:tgtEl>
                                          <p:spTgt spid="30"/>
                                        </p:tgtEl>
                                        <p:attrNameLst>
                                          <p:attrName>style.visibility</p:attrName>
                                        </p:attrNameLst>
                                      </p:cBhvr>
                                      <p:to>
                                        <p:strVal val="visible"/>
                                      </p:to>
                                    </p:set>
                                    <p:anim calcmode="lin" valueType="num">
                                      <p:cBhvr>
                                        <p:cTn id="144" dur="500" fill="hold"/>
                                        <p:tgtEl>
                                          <p:spTgt spid="30"/>
                                        </p:tgtEl>
                                        <p:attrNameLst>
                                          <p:attrName>ppt_w</p:attrName>
                                        </p:attrNameLst>
                                      </p:cBhvr>
                                      <p:tavLst>
                                        <p:tav tm="0">
                                          <p:val>
                                            <p:fltVal val="0"/>
                                          </p:val>
                                        </p:tav>
                                        <p:tav tm="100000">
                                          <p:val>
                                            <p:strVal val="#ppt_w"/>
                                          </p:val>
                                        </p:tav>
                                      </p:tavLst>
                                    </p:anim>
                                    <p:anim calcmode="lin" valueType="num">
                                      <p:cBhvr>
                                        <p:cTn id="145" dur="500" fill="hold"/>
                                        <p:tgtEl>
                                          <p:spTgt spid="30"/>
                                        </p:tgtEl>
                                        <p:attrNameLst>
                                          <p:attrName>ppt_h</p:attrName>
                                        </p:attrNameLst>
                                      </p:cBhvr>
                                      <p:tavLst>
                                        <p:tav tm="0">
                                          <p:val>
                                            <p:fltVal val="0"/>
                                          </p:val>
                                        </p:tav>
                                        <p:tav tm="100000">
                                          <p:val>
                                            <p:strVal val="#ppt_h"/>
                                          </p:val>
                                        </p:tav>
                                      </p:tavLst>
                                    </p:anim>
                                    <p:animEffect transition="in" filter="fade">
                                      <p:cBhvr>
                                        <p:cTn id="146" dur="500"/>
                                        <p:tgtEl>
                                          <p:spTgt spid="30"/>
                                        </p:tgtEl>
                                      </p:cBhvr>
                                    </p:animEffect>
                                    <p:anim calcmode="lin" valueType="num">
                                      <p:cBhvr>
                                        <p:cTn id="147" dur="500" fill="hold"/>
                                        <p:tgtEl>
                                          <p:spTgt spid="30"/>
                                        </p:tgtEl>
                                        <p:attrNameLst>
                                          <p:attrName>ppt_x</p:attrName>
                                        </p:attrNameLst>
                                      </p:cBhvr>
                                      <p:tavLst>
                                        <p:tav tm="0">
                                          <p:val>
                                            <p:fltVal val="0.5"/>
                                          </p:val>
                                        </p:tav>
                                        <p:tav tm="100000">
                                          <p:val>
                                            <p:strVal val="#ppt_x"/>
                                          </p:val>
                                        </p:tav>
                                      </p:tavLst>
                                    </p:anim>
                                    <p:anim calcmode="lin" valueType="num">
                                      <p:cBhvr>
                                        <p:cTn id="148" dur="500" fill="hold"/>
                                        <p:tgtEl>
                                          <p:spTgt spid="30"/>
                                        </p:tgtEl>
                                        <p:attrNameLst>
                                          <p:attrName>ppt_y</p:attrName>
                                        </p:attrNameLst>
                                      </p:cBhvr>
                                      <p:tavLst>
                                        <p:tav tm="0">
                                          <p:val>
                                            <p:fltVal val="0.5"/>
                                          </p:val>
                                        </p:tav>
                                        <p:tav tm="100000">
                                          <p:val>
                                            <p:strVal val="#ppt_y"/>
                                          </p:val>
                                        </p:tav>
                                      </p:tavLst>
                                    </p:anim>
                                  </p:childTnLst>
                                </p:cTn>
                              </p:par>
                              <p:par>
                                <p:cTn id="149" presetID="53" presetClass="entr" presetSubtype="528" fill="hold" grpId="0" nodeType="withEffect">
                                  <p:stCondLst>
                                    <p:cond delay="0"/>
                                  </p:stCondLst>
                                  <p:childTnLst>
                                    <p:set>
                                      <p:cBhvr>
                                        <p:cTn id="150" dur="1" fill="hold">
                                          <p:stCondLst>
                                            <p:cond delay="0"/>
                                          </p:stCondLst>
                                        </p:cTn>
                                        <p:tgtEl>
                                          <p:spTgt spid="21"/>
                                        </p:tgtEl>
                                        <p:attrNameLst>
                                          <p:attrName>style.visibility</p:attrName>
                                        </p:attrNameLst>
                                      </p:cBhvr>
                                      <p:to>
                                        <p:strVal val="visible"/>
                                      </p:to>
                                    </p:set>
                                    <p:anim calcmode="lin" valueType="num">
                                      <p:cBhvr>
                                        <p:cTn id="151" dur="500" fill="hold"/>
                                        <p:tgtEl>
                                          <p:spTgt spid="21"/>
                                        </p:tgtEl>
                                        <p:attrNameLst>
                                          <p:attrName>ppt_w</p:attrName>
                                        </p:attrNameLst>
                                      </p:cBhvr>
                                      <p:tavLst>
                                        <p:tav tm="0">
                                          <p:val>
                                            <p:fltVal val="0"/>
                                          </p:val>
                                        </p:tav>
                                        <p:tav tm="100000">
                                          <p:val>
                                            <p:strVal val="#ppt_w"/>
                                          </p:val>
                                        </p:tav>
                                      </p:tavLst>
                                    </p:anim>
                                    <p:anim calcmode="lin" valueType="num">
                                      <p:cBhvr>
                                        <p:cTn id="152" dur="500" fill="hold"/>
                                        <p:tgtEl>
                                          <p:spTgt spid="21"/>
                                        </p:tgtEl>
                                        <p:attrNameLst>
                                          <p:attrName>ppt_h</p:attrName>
                                        </p:attrNameLst>
                                      </p:cBhvr>
                                      <p:tavLst>
                                        <p:tav tm="0">
                                          <p:val>
                                            <p:fltVal val="0"/>
                                          </p:val>
                                        </p:tav>
                                        <p:tav tm="100000">
                                          <p:val>
                                            <p:strVal val="#ppt_h"/>
                                          </p:val>
                                        </p:tav>
                                      </p:tavLst>
                                    </p:anim>
                                    <p:animEffect transition="in" filter="fade">
                                      <p:cBhvr>
                                        <p:cTn id="153" dur="500"/>
                                        <p:tgtEl>
                                          <p:spTgt spid="21"/>
                                        </p:tgtEl>
                                      </p:cBhvr>
                                    </p:animEffect>
                                    <p:anim calcmode="lin" valueType="num">
                                      <p:cBhvr>
                                        <p:cTn id="154" dur="500" fill="hold"/>
                                        <p:tgtEl>
                                          <p:spTgt spid="21"/>
                                        </p:tgtEl>
                                        <p:attrNameLst>
                                          <p:attrName>ppt_x</p:attrName>
                                        </p:attrNameLst>
                                      </p:cBhvr>
                                      <p:tavLst>
                                        <p:tav tm="0">
                                          <p:val>
                                            <p:fltVal val="0.5"/>
                                          </p:val>
                                        </p:tav>
                                        <p:tav tm="100000">
                                          <p:val>
                                            <p:strVal val="#ppt_x"/>
                                          </p:val>
                                        </p:tav>
                                      </p:tavLst>
                                    </p:anim>
                                    <p:anim calcmode="lin" valueType="num">
                                      <p:cBhvr>
                                        <p:cTn id="155" dur="500" fill="hold"/>
                                        <p:tgtEl>
                                          <p:spTgt spid="21"/>
                                        </p:tgtEl>
                                        <p:attrNameLst>
                                          <p:attrName>ppt_y</p:attrName>
                                        </p:attrNameLst>
                                      </p:cBhvr>
                                      <p:tavLst>
                                        <p:tav tm="0">
                                          <p:val>
                                            <p:fltVal val="0.5"/>
                                          </p:val>
                                        </p:tav>
                                        <p:tav tm="100000">
                                          <p:val>
                                            <p:strVal val="#ppt_y"/>
                                          </p:val>
                                        </p:tav>
                                      </p:tavLst>
                                    </p:anim>
                                  </p:childTnLst>
                                </p:cTn>
                              </p:par>
                            </p:childTnLst>
                          </p:cTn>
                        </p:par>
                        <p:par>
                          <p:cTn id="156" fill="hold">
                            <p:stCondLst>
                              <p:cond delay="10500"/>
                            </p:stCondLst>
                            <p:childTnLst>
                              <p:par>
                                <p:cTn id="157" presetID="53" presetClass="entr" presetSubtype="528" fill="hold" grpId="0" nodeType="afterEffect">
                                  <p:stCondLst>
                                    <p:cond delay="0"/>
                                  </p:stCondLst>
                                  <p:childTnLst>
                                    <p:set>
                                      <p:cBhvr>
                                        <p:cTn id="158" dur="1" fill="hold">
                                          <p:stCondLst>
                                            <p:cond delay="0"/>
                                          </p:stCondLst>
                                        </p:cTn>
                                        <p:tgtEl>
                                          <p:spTgt spid="40"/>
                                        </p:tgtEl>
                                        <p:attrNameLst>
                                          <p:attrName>style.visibility</p:attrName>
                                        </p:attrNameLst>
                                      </p:cBhvr>
                                      <p:to>
                                        <p:strVal val="visible"/>
                                      </p:to>
                                    </p:set>
                                    <p:anim calcmode="lin" valueType="num">
                                      <p:cBhvr>
                                        <p:cTn id="159" dur="500" fill="hold"/>
                                        <p:tgtEl>
                                          <p:spTgt spid="40"/>
                                        </p:tgtEl>
                                        <p:attrNameLst>
                                          <p:attrName>ppt_w</p:attrName>
                                        </p:attrNameLst>
                                      </p:cBhvr>
                                      <p:tavLst>
                                        <p:tav tm="0">
                                          <p:val>
                                            <p:fltVal val="0"/>
                                          </p:val>
                                        </p:tav>
                                        <p:tav tm="100000">
                                          <p:val>
                                            <p:strVal val="#ppt_w"/>
                                          </p:val>
                                        </p:tav>
                                      </p:tavLst>
                                    </p:anim>
                                    <p:anim calcmode="lin" valueType="num">
                                      <p:cBhvr>
                                        <p:cTn id="160" dur="500" fill="hold"/>
                                        <p:tgtEl>
                                          <p:spTgt spid="40"/>
                                        </p:tgtEl>
                                        <p:attrNameLst>
                                          <p:attrName>ppt_h</p:attrName>
                                        </p:attrNameLst>
                                      </p:cBhvr>
                                      <p:tavLst>
                                        <p:tav tm="0">
                                          <p:val>
                                            <p:fltVal val="0"/>
                                          </p:val>
                                        </p:tav>
                                        <p:tav tm="100000">
                                          <p:val>
                                            <p:strVal val="#ppt_h"/>
                                          </p:val>
                                        </p:tav>
                                      </p:tavLst>
                                    </p:anim>
                                    <p:animEffect transition="in" filter="fade">
                                      <p:cBhvr>
                                        <p:cTn id="161" dur="500"/>
                                        <p:tgtEl>
                                          <p:spTgt spid="40"/>
                                        </p:tgtEl>
                                      </p:cBhvr>
                                    </p:animEffect>
                                    <p:anim calcmode="lin" valueType="num">
                                      <p:cBhvr>
                                        <p:cTn id="162" dur="500" fill="hold"/>
                                        <p:tgtEl>
                                          <p:spTgt spid="40"/>
                                        </p:tgtEl>
                                        <p:attrNameLst>
                                          <p:attrName>ppt_x</p:attrName>
                                        </p:attrNameLst>
                                      </p:cBhvr>
                                      <p:tavLst>
                                        <p:tav tm="0">
                                          <p:val>
                                            <p:fltVal val="0.5"/>
                                          </p:val>
                                        </p:tav>
                                        <p:tav tm="100000">
                                          <p:val>
                                            <p:strVal val="#ppt_x"/>
                                          </p:val>
                                        </p:tav>
                                      </p:tavLst>
                                    </p:anim>
                                    <p:anim calcmode="lin" valueType="num">
                                      <p:cBhvr>
                                        <p:cTn id="163" dur="500" fill="hold"/>
                                        <p:tgtEl>
                                          <p:spTgt spid="40"/>
                                        </p:tgtEl>
                                        <p:attrNameLst>
                                          <p:attrName>ppt_y</p:attrName>
                                        </p:attrNameLst>
                                      </p:cBhvr>
                                      <p:tavLst>
                                        <p:tav tm="0">
                                          <p:val>
                                            <p:fltVal val="0.5"/>
                                          </p:val>
                                        </p:tav>
                                        <p:tav tm="100000">
                                          <p:val>
                                            <p:strVal val="#ppt_y"/>
                                          </p:val>
                                        </p:tav>
                                      </p:tavLst>
                                    </p:anim>
                                  </p:childTnLst>
                                </p:cTn>
                              </p:par>
                            </p:childTnLst>
                          </p:cTn>
                        </p:par>
                        <p:par>
                          <p:cTn id="164" fill="hold">
                            <p:stCondLst>
                              <p:cond delay="11000"/>
                            </p:stCondLst>
                            <p:childTnLst>
                              <p:par>
                                <p:cTn id="165" presetID="31" presetClass="entr" presetSubtype="0" fill="hold" grpId="0" nodeType="afterEffect">
                                  <p:stCondLst>
                                    <p:cond delay="0"/>
                                  </p:stCondLst>
                                  <p:childTnLst>
                                    <p:set>
                                      <p:cBhvr>
                                        <p:cTn id="166" dur="1" fill="hold">
                                          <p:stCondLst>
                                            <p:cond delay="0"/>
                                          </p:stCondLst>
                                        </p:cTn>
                                        <p:tgtEl>
                                          <p:spTgt spid="23"/>
                                        </p:tgtEl>
                                        <p:attrNameLst>
                                          <p:attrName>style.visibility</p:attrName>
                                        </p:attrNameLst>
                                      </p:cBhvr>
                                      <p:to>
                                        <p:strVal val="visible"/>
                                      </p:to>
                                    </p:set>
                                    <p:anim calcmode="lin" valueType="num">
                                      <p:cBhvr>
                                        <p:cTn id="167" dur="1000" fill="hold"/>
                                        <p:tgtEl>
                                          <p:spTgt spid="23"/>
                                        </p:tgtEl>
                                        <p:attrNameLst>
                                          <p:attrName>ppt_w</p:attrName>
                                        </p:attrNameLst>
                                      </p:cBhvr>
                                      <p:tavLst>
                                        <p:tav tm="0">
                                          <p:val>
                                            <p:fltVal val="0"/>
                                          </p:val>
                                        </p:tav>
                                        <p:tav tm="100000">
                                          <p:val>
                                            <p:strVal val="#ppt_w"/>
                                          </p:val>
                                        </p:tav>
                                      </p:tavLst>
                                    </p:anim>
                                    <p:anim calcmode="lin" valueType="num">
                                      <p:cBhvr>
                                        <p:cTn id="168" dur="1000" fill="hold"/>
                                        <p:tgtEl>
                                          <p:spTgt spid="23"/>
                                        </p:tgtEl>
                                        <p:attrNameLst>
                                          <p:attrName>ppt_h</p:attrName>
                                        </p:attrNameLst>
                                      </p:cBhvr>
                                      <p:tavLst>
                                        <p:tav tm="0">
                                          <p:val>
                                            <p:fltVal val="0"/>
                                          </p:val>
                                        </p:tav>
                                        <p:tav tm="100000">
                                          <p:val>
                                            <p:strVal val="#ppt_h"/>
                                          </p:val>
                                        </p:tav>
                                      </p:tavLst>
                                    </p:anim>
                                    <p:anim calcmode="lin" valueType="num">
                                      <p:cBhvr>
                                        <p:cTn id="169" dur="1000" fill="hold"/>
                                        <p:tgtEl>
                                          <p:spTgt spid="23"/>
                                        </p:tgtEl>
                                        <p:attrNameLst>
                                          <p:attrName>style.rotation</p:attrName>
                                        </p:attrNameLst>
                                      </p:cBhvr>
                                      <p:tavLst>
                                        <p:tav tm="0">
                                          <p:val>
                                            <p:fltVal val="90"/>
                                          </p:val>
                                        </p:tav>
                                        <p:tav tm="100000">
                                          <p:val>
                                            <p:fltVal val="0"/>
                                          </p:val>
                                        </p:tav>
                                      </p:tavLst>
                                    </p:anim>
                                    <p:animEffect transition="in" filter="fade">
                                      <p:cBhvr>
                                        <p:cTn id="170" dur="1000"/>
                                        <p:tgtEl>
                                          <p:spTgt spid="23"/>
                                        </p:tgtEl>
                                      </p:cBhvr>
                                    </p:animEffect>
                                  </p:childTnLst>
                                </p:cTn>
                              </p:par>
                            </p:childTnLst>
                          </p:cTn>
                        </p:par>
                        <p:par>
                          <p:cTn id="171" fill="hold">
                            <p:stCondLst>
                              <p:cond delay="12000"/>
                            </p:stCondLst>
                            <p:childTnLst>
                              <p:par>
                                <p:cTn id="172" presetID="53" presetClass="entr" presetSubtype="528" fill="hold" grpId="0" nodeType="afterEffect">
                                  <p:stCondLst>
                                    <p:cond delay="0"/>
                                  </p:stCondLst>
                                  <p:childTnLst>
                                    <p:set>
                                      <p:cBhvr>
                                        <p:cTn id="173" dur="1" fill="hold">
                                          <p:stCondLst>
                                            <p:cond delay="0"/>
                                          </p:stCondLst>
                                        </p:cTn>
                                        <p:tgtEl>
                                          <p:spTgt spid="31"/>
                                        </p:tgtEl>
                                        <p:attrNameLst>
                                          <p:attrName>style.visibility</p:attrName>
                                        </p:attrNameLst>
                                      </p:cBhvr>
                                      <p:to>
                                        <p:strVal val="visible"/>
                                      </p:to>
                                    </p:set>
                                    <p:anim calcmode="lin" valueType="num">
                                      <p:cBhvr>
                                        <p:cTn id="174" dur="500" fill="hold"/>
                                        <p:tgtEl>
                                          <p:spTgt spid="31"/>
                                        </p:tgtEl>
                                        <p:attrNameLst>
                                          <p:attrName>ppt_w</p:attrName>
                                        </p:attrNameLst>
                                      </p:cBhvr>
                                      <p:tavLst>
                                        <p:tav tm="0">
                                          <p:val>
                                            <p:fltVal val="0"/>
                                          </p:val>
                                        </p:tav>
                                        <p:tav tm="100000">
                                          <p:val>
                                            <p:strVal val="#ppt_w"/>
                                          </p:val>
                                        </p:tav>
                                      </p:tavLst>
                                    </p:anim>
                                    <p:anim calcmode="lin" valueType="num">
                                      <p:cBhvr>
                                        <p:cTn id="175" dur="500" fill="hold"/>
                                        <p:tgtEl>
                                          <p:spTgt spid="31"/>
                                        </p:tgtEl>
                                        <p:attrNameLst>
                                          <p:attrName>ppt_h</p:attrName>
                                        </p:attrNameLst>
                                      </p:cBhvr>
                                      <p:tavLst>
                                        <p:tav tm="0">
                                          <p:val>
                                            <p:fltVal val="0"/>
                                          </p:val>
                                        </p:tav>
                                        <p:tav tm="100000">
                                          <p:val>
                                            <p:strVal val="#ppt_h"/>
                                          </p:val>
                                        </p:tav>
                                      </p:tavLst>
                                    </p:anim>
                                    <p:animEffect transition="in" filter="fade">
                                      <p:cBhvr>
                                        <p:cTn id="176" dur="500"/>
                                        <p:tgtEl>
                                          <p:spTgt spid="31"/>
                                        </p:tgtEl>
                                      </p:cBhvr>
                                    </p:animEffect>
                                    <p:anim calcmode="lin" valueType="num">
                                      <p:cBhvr>
                                        <p:cTn id="177" dur="500" fill="hold"/>
                                        <p:tgtEl>
                                          <p:spTgt spid="31"/>
                                        </p:tgtEl>
                                        <p:attrNameLst>
                                          <p:attrName>ppt_x</p:attrName>
                                        </p:attrNameLst>
                                      </p:cBhvr>
                                      <p:tavLst>
                                        <p:tav tm="0">
                                          <p:val>
                                            <p:fltVal val="0.5"/>
                                          </p:val>
                                        </p:tav>
                                        <p:tav tm="100000">
                                          <p:val>
                                            <p:strVal val="#ppt_x"/>
                                          </p:val>
                                        </p:tav>
                                      </p:tavLst>
                                    </p:anim>
                                    <p:anim calcmode="lin" valueType="num">
                                      <p:cBhvr>
                                        <p:cTn id="178" dur="500" fill="hold"/>
                                        <p:tgtEl>
                                          <p:spTgt spid="31"/>
                                        </p:tgtEl>
                                        <p:attrNameLst>
                                          <p:attrName>ppt_y</p:attrName>
                                        </p:attrNameLst>
                                      </p:cBhvr>
                                      <p:tavLst>
                                        <p:tav tm="0">
                                          <p:val>
                                            <p:fltVal val="0.5"/>
                                          </p:val>
                                        </p:tav>
                                        <p:tav tm="100000">
                                          <p:val>
                                            <p:strVal val="#ppt_y"/>
                                          </p:val>
                                        </p:tav>
                                      </p:tavLst>
                                    </p:anim>
                                  </p:childTnLst>
                                </p:cTn>
                              </p:par>
                              <p:par>
                                <p:cTn id="179" presetID="53" presetClass="entr" presetSubtype="528" fill="hold" grpId="0" nodeType="withEffect">
                                  <p:stCondLst>
                                    <p:cond delay="0"/>
                                  </p:stCondLst>
                                  <p:childTnLst>
                                    <p:set>
                                      <p:cBhvr>
                                        <p:cTn id="180" dur="1" fill="hold">
                                          <p:stCondLst>
                                            <p:cond delay="0"/>
                                          </p:stCondLst>
                                        </p:cTn>
                                        <p:tgtEl>
                                          <p:spTgt spid="24"/>
                                        </p:tgtEl>
                                        <p:attrNameLst>
                                          <p:attrName>style.visibility</p:attrName>
                                        </p:attrNameLst>
                                      </p:cBhvr>
                                      <p:to>
                                        <p:strVal val="visible"/>
                                      </p:to>
                                    </p:set>
                                    <p:anim calcmode="lin" valueType="num">
                                      <p:cBhvr>
                                        <p:cTn id="181" dur="500" fill="hold"/>
                                        <p:tgtEl>
                                          <p:spTgt spid="24"/>
                                        </p:tgtEl>
                                        <p:attrNameLst>
                                          <p:attrName>ppt_w</p:attrName>
                                        </p:attrNameLst>
                                      </p:cBhvr>
                                      <p:tavLst>
                                        <p:tav tm="0">
                                          <p:val>
                                            <p:fltVal val="0"/>
                                          </p:val>
                                        </p:tav>
                                        <p:tav tm="100000">
                                          <p:val>
                                            <p:strVal val="#ppt_w"/>
                                          </p:val>
                                        </p:tav>
                                      </p:tavLst>
                                    </p:anim>
                                    <p:anim calcmode="lin" valueType="num">
                                      <p:cBhvr>
                                        <p:cTn id="182" dur="500" fill="hold"/>
                                        <p:tgtEl>
                                          <p:spTgt spid="24"/>
                                        </p:tgtEl>
                                        <p:attrNameLst>
                                          <p:attrName>ppt_h</p:attrName>
                                        </p:attrNameLst>
                                      </p:cBhvr>
                                      <p:tavLst>
                                        <p:tav tm="0">
                                          <p:val>
                                            <p:fltVal val="0"/>
                                          </p:val>
                                        </p:tav>
                                        <p:tav tm="100000">
                                          <p:val>
                                            <p:strVal val="#ppt_h"/>
                                          </p:val>
                                        </p:tav>
                                      </p:tavLst>
                                    </p:anim>
                                    <p:animEffect transition="in" filter="fade">
                                      <p:cBhvr>
                                        <p:cTn id="183" dur="500"/>
                                        <p:tgtEl>
                                          <p:spTgt spid="24"/>
                                        </p:tgtEl>
                                      </p:cBhvr>
                                    </p:animEffect>
                                    <p:anim calcmode="lin" valueType="num">
                                      <p:cBhvr>
                                        <p:cTn id="184" dur="500" fill="hold"/>
                                        <p:tgtEl>
                                          <p:spTgt spid="24"/>
                                        </p:tgtEl>
                                        <p:attrNameLst>
                                          <p:attrName>ppt_x</p:attrName>
                                        </p:attrNameLst>
                                      </p:cBhvr>
                                      <p:tavLst>
                                        <p:tav tm="0">
                                          <p:val>
                                            <p:fltVal val="0.5"/>
                                          </p:val>
                                        </p:tav>
                                        <p:tav tm="100000">
                                          <p:val>
                                            <p:strVal val="#ppt_x"/>
                                          </p:val>
                                        </p:tav>
                                      </p:tavLst>
                                    </p:anim>
                                    <p:anim calcmode="lin" valueType="num">
                                      <p:cBhvr>
                                        <p:cTn id="185" dur="500" fill="hold"/>
                                        <p:tgtEl>
                                          <p:spTgt spid="24"/>
                                        </p:tgtEl>
                                        <p:attrNameLst>
                                          <p:attrName>ppt_y</p:attrName>
                                        </p:attrNameLst>
                                      </p:cBhvr>
                                      <p:tavLst>
                                        <p:tav tm="0">
                                          <p:val>
                                            <p:fltVal val="0.5"/>
                                          </p:val>
                                        </p:tav>
                                        <p:tav tm="100000">
                                          <p:val>
                                            <p:strVal val="#ppt_y"/>
                                          </p:val>
                                        </p:tav>
                                      </p:tavLst>
                                    </p:anim>
                                  </p:childTnLst>
                                </p:cTn>
                              </p:par>
                            </p:childTnLst>
                          </p:cTn>
                        </p:par>
                        <p:par>
                          <p:cTn id="186" fill="hold">
                            <p:stCondLst>
                              <p:cond delay="12500"/>
                            </p:stCondLst>
                            <p:childTnLst>
                              <p:par>
                                <p:cTn id="187" presetID="53" presetClass="entr" presetSubtype="528" fill="hold" grpId="0" nodeType="afterEffect">
                                  <p:stCondLst>
                                    <p:cond delay="0"/>
                                  </p:stCondLst>
                                  <p:childTnLst>
                                    <p:set>
                                      <p:cBhvr>
                                        <p:cTn id="188" dur="1" fill="hold">
                                          <p:stCondLst>
                                            <p:cond delay="0"/>
                                          </p:stCondLst>
                                        </p:cTn>
                                        <p:tgtEl>
                                          <p:spTgt spid="39"/>
                                        </p:tgtEl>
                                        <p:attrNameLst>
                                          <p:attrName>style.visibility</p:attrName>
                                        </p:attrNameLst>
                                      </p:cBhvr>
                                      <p:to>
                                        <p:strVal val="visible"/>
                                      </p:to>
                                    </p:set>
                                    <p:anim calcmode="lin" valueType="num">
                                      <p:cBhvr>
                                        <p:cTn id="189" dur="500" fill="hold"/>
                                        <p:tgtEl>
                                          <p:spTgt spid="39"/>
                                        </p:tgtEl>
                                        <p:attrNameLst>
                                          <p:attrName>ppt_w</p:attrName>
                                        </p:attrNameLst>
                                      </p:cBhvr>
                                      <p:tavLst>
                                        <p:tav tm="0">
                                          <p:val>
                                            <p:fltVal val="0"/>
                                          </p:val>
                                        </p:tav>
                                        <p:tav tm="100000">
                                          <p:val>
                                            <p:strVal val="#ppt_w"/>
                                          </p:val>
                                        </p:tav>
                                      </p:tavLst>
                                    </p:anim>
                                    <p:anim calcmode="lin" valueType="num">
                                      <p:cBhvr>
                                        <p:cTn id="190" dur="500" fill="hold"/>
                                        <p:tgtEl>
                                          <p:spTgt spid="39"/>
                                        </p:tgtEl>
                                        <p:attrNameLst>
                                          <p:attrName>ppt_h</p:attrName>
                                        </p:attrNameLst>
                                      </p:cBhvr>
                                      <p:tavLst>
                                        <p:tav tm="0">
                                          <p:val>
                                            <p:fltVal val="0"/>
                                          </p:val>
                                        </p:tav>
                                        <p:tav tm="100000">
                                          <p:val>
                                            <p:strVal val="#ppt_h"/>
                                          </p:val>
                                        </p:tav>
                                      </p:tavLst>
                                    </p:anim>
                                    <p:animEffect transition="in" filter="fade">
                                      <p:cBhvr>
                                        <p:cTn id="191" dur="500"/>
                                        <p:tgtEl>
                                          <p:spTgt spid="39"/>
                                        </p:tgtEl>
                                      </p:cBhvr>
                                    </p:animEffect>
                                    <p:anim calcmode="lin" valueType="num">
                                      <p:cBhvr>
                                        <p:cTn id="192" dur="500" fill="hold"/>
                                        <p:tgtEl>
                                          <p:spTgt spid="39"/>
                                        </p:tgtEl>
                                        <p:attrNameLst>
                                          <p:attrName>ppt_x</p:attrName>
                                        </p:attrNameLst>
                                      </p:cBhvr>
                                      <p:tavLst>
                                        <p:tav tm="0">
                                          <p:val>
                                            <p:fltVal val="0.5"/>
                                          </p:val>
                                        </p:tav>
                                        <p:tav tm="100000">
                                          <p:val>
                                            <p:strVal val="#ppt_x"/>
                                          </p:val>
                                        </p:tav>
                                      </p:tavLst>
                                    </p:anim>
                                    <p:anim calcmode="lin" valueType="num">
                                      <p:cBhvr>
                                        <p:cTn id="193" dur="500" fill="hold"/>
                                        <p:tgtEl>
                                          <p:spTgt spid="3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animBg="1"/>
      <p:bldP spid="8" grpId="0" animBg="1"/>
      <p:bldP spid="11" grpId="0" animBg="1"/>
      <p:bldP spid="12" grpId="0" animBg="1"/>
      <p:bldP spid="14" grpId="0" animBg="1"/>
      <p:bldP spid="15" grpId="0" animBg="1"/>
      <p:bldP spid="17" grpId="0" animBg="1"/>
      <p:bldP spid="18" grpId="0" animBg="1"/>
      <p:bldP spid="20" grpId="0" animBg="1"/>
      <p:bldP spid="21" grpId="0" animBg="1"/>
      <p:bldP spid="23" grpId="0" animBg="1"/>
      <p:bldP spid="24" grpId="0" animBg="1"/>
      <p:bldP spid="26" grpId="0" animBg="1"/>
      <p:bldP spid="27" grpId="0" animBg="1"/>
      <p:bldP spid="28" grpId="0" animBg="1"/>
      <p:bldP spid="29" grpId="0" animBg="1"/>
      <p:bldP spid="30" grpId="0" animBg="1"/>
      <p:bldP spid="31" grpId="0" animBg="1"/>
      <p:bldP spid="36" grpId="0"/>
      <p:bldP spid="37" grpId="0"/>
      <p:bldP spid="38" grpId="0"/>
      <p:bldP spid="39" grpId="0"/>
      <p:bldP spid="40" grpId="0"/>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1671</TotalTime>
  <Words>1330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365</cp:revision>
  <dcterms:created xsi:type="dcterms:W3CDTF">2016-09-28T22:08:47Z</dcterms:created>
  <dcterms:modified xsi:type="dcterms:W3CDTF">2018-12-13T18:52:41Z</dcterms:modified>
</cp:coreProperties>
</file>