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72932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8" name="Freeform 7"/>
          <p:cNvSpPr>
            <a:spLocks noChangeAspect="1"/>
          </p:cNvSpPr>
          <p:nvPr/>
        </p:nvSpPr>
        <p:spPr>
          <a:xfrm flipH="1">
            <a:off x="5277333" y="3280603"/>
            <a:ext cx="1645923"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D7FB"/>
          </a:solidFill>
          <a:ln w="6350">
            <a:solidFill>
              <a:schemeClr val="bg1"/>
            </a:solidFill>
          </a:ln>
          <a:effectLst>
            <a:outerShdw blurRad="50800" dist="38100" dir="2700000" algn="t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0" name="Oval 9"/>
          <p:cNvSpPr/>
          <p:nvPr/>
        </p:nvSpPr>
        <p:spPr>
          <a:xfrm flipH="1">
            <a:off x="5624044" y="3616644"/>
            <a:ext cx="964442" cy="964442"/>
          </a:xfrm>
          <a:prstGeom prst="ellipse">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1" name="Freeform 65"/>
          <p:cNvSpPr>
            <a:spLocks noEditPoints="1"/>
          </p:cNvSpPr>
          <p:nvPr/>
        </p:nvSpPr>
        <p:spPr bwMode="auto">
          <a:xfrm>
            <a:off x="5811106" y="3820065"/>
            <a:ext cx="554703" cy="505468"/>
          </a:xfrm>
          <a:custGeom>
            <a:avLst/>
            <a:gdLst/>
            <a:ahLst/>
            <a:cxnLst>
              <a:cxn ang="0">
                <a:pos x="45" y="41"/>
              </a:cxn>
              <a:cxn ang="0">
                <a:pos x="47" y="50"/>
              </a:cxn>
              <a:cxn ang="0">
                <a:pos x="40" y="56"/>
              </a:cxn>
              <a:cxn ang="0">
                <a:pos x="31" y="60"/>
              </a:cxn>
              <a:cxn ang="0">
                <a:pos x="21" y="60"/>
              </a:cxn>
              <a:cxn ang="0">
                <a:pos x="13" y="56"/>
              </a:cxn>
              <a:cxn ang="0">
                <a:pos x="5" y="50"/>
              </a:cxn>
              <a:cxn ang="0">
                <a:pos x="8" y="41"/>
              </a:cxn>
              <a:cxn ang="0">
                <a:pos x="0" y="32"/>
              </a:cxn>
              <a:cxn ang="0">
                <a:pos x="9" y="26"/>
              </a:cxn>
              <a:cxn ang="0">
                <a:pos x="5" y="20"/>
              </a:cxn>
              <a:cxn ang="0">
                <a:pos x="17" y="18"/>
              </a:cxn>
              <a:cxn ang="0">
                <a:pos x="22" y="10"/>
              </a:cxn>
              <a:cxn ang="0">
                <a:pos x="32" y="17"/>
              </a:cxn>
              <a:cxn ang="0">
                <a:pos x="41" y="14"/>
              </a:cxn>
              <a:cxn ang="0">
                <a:pos x="47" y="22"/>
              </a:cxn>
              <a:cxn ang="0">
                <a:pos x="51" y="30"/>
              </a:cxn>
              <a:cxn ang="0">
                <a:pos x="26" y="25"/>
              </a:cxn>
              <a:cxn ang="0">
                <a:pos x="36" y="35"/>
              </a:cxn>
              <a:cxn ang="0">
                <a:pos x="72" y="19"/>
              </a:cxn>
              <a:cxn ang="0">
                <a:pos x="72" y="27"/>
              </a:cxn>
              <a:cxn ang="0">
                <a:pos x="62" y="25"/>
              </a:cxn>
              <a:cxn ang="0">
                <a:pos x="52" y="27"/>
              </a:cxn>
              <a:cxn ang="0">
                <a:pos x="53" y="19"/>
              </a:cxn>
              <a:cxn ang="0">
                <a:pos x="53" y="11"/>
              </a:cxn>
              <a:cxn ang="0">
                <a:pos x="52" y="3"/>
              </a:cxn>
              <a:cxn ang="0">
                <a:pos x="62" y="4"/>
              </a:cxn>
              <a:cxn ang="0">
                <a:pos x="67" y="0"/>
              </a:cxn>
              <a:cxn ang="0">
                <a:pos x="70" y="9"/>
              </a:cxn>
              <a:cxn ang="0">
                <a:pos x="78" y="18"/>
              </a:cxn>
              <a:cxn ang="0">
                <a:pos x="70" y="62"/>
              </a:cxn>
              <a:cxn ang="0">
                <a:pos x="67" y="71"/>
              </a:cxn>
              <a:cxn ang="0">
                <a:pos x="61" y="66"/>
              </a:cxn>
              <a:cxn ang="0">
                <a:pos x="52" y="68"/>
              </a:cxn>
              <a:cxn ang="0">
                <a:pos x="47" y="59"/>
              </a:cxn>
              <a:cxn ang="0">
                <a:pos x="54" y="50"/>
              </a:cxn>
              <a:cxn ang="0">
                <a:pos x="57" y="41"/>
              </a:cxn>
              <a:cxn ang="0">
                <a:pos x="63" y="46"/>
              </a:cxn>
              <a:cxn ang="0">
                <a:pos x="72" y="44"/>
              </a:cxn>
              <a:cxn ang="0">
                <a:pos x="72" y="52"/>
              </a:cxn>
              <a:cxn ang="0">
                <a:pos x="62" y="10"/>
              </a:cxn>
              <a:cxn ang="0">
                <a:pos x="67" y="15"/>
              </a:cxn>
              <a:cxn ang="0">
                <a:pos x="57" y="56"/>
              </a:cxn>
              <a:cxn ang="0">
                <a:pos x="62" y="51"/>
              </a:cxn>
            </a:cxnLst>
            <a:rect l="0" t="0" r="r" b="b"/>
            <a:pathLst>
              <a:path w="78" h="71">
                <a:moveTo>
                  <a:pt x="52" y="39"/>
                </a:moveTo>
                <a:cubicBezTo>
                  <a:pt x="52" y="40"/>
                  <a:pt x="51" y="40"/>
                  <a:pt x="51" y="40"/>
                </a:cubicBezTo>
                <a:cubicBezTo>
                  <a:pt x="45" y="41"/>
                  <a:pt x="45" y="41"/>
                  <a:pt x="45" y="41"/>
                </a:cubicBezTo>
                <a:cubicBezTo>
                  <a:pt x="44" y="42"/>
                  <a:pt x="44" y="43"/>
                  <a:pt x="43" y="44"/>
                </a:cubicBezTo>
                <a:cubicBezTo>
                  <a:pt x="45" y="46"/>
                  <a:pt x="46" y="47"/>
                  <a:pt x="47" y="49"/>
                </a:cubicBezTo>
                <a:cubicBezTo>
                  <a:pt x="47" y="49"/>
                  <a:pt x="47" y="49"/>
                  <a:pt x="47" y="50"/>
                </a:cubicBezTo>
                <a:cubicBezTo>
                  <a:pt x="47" y="50"/>
                  <a:pt x="47" y="50"/>
                  <a:pt x="47" y="50"/>
                </a:cubicBezTo>
                <a:cubicBezTo>
                  <a:pt x="46" y="52"/>
                  <a:pt x="42" y="56"/>
                  <a:pt x="41" y="56"/>
                </a:cubicBezTo>
                <a:cubicBezTo>
                  <a:pt x="40" y="56"/>
                  <a:pt x="40" y="56"/>
                  <a:pt x="40" y="56"/>
                </a:cubicBezTo>
                <a:cubicBezTo>
                  <a:pt x="35" y="53"/>
                  <a:pt x="35" y="53"/>
                  <a:pt x="35" y="53"/>
                </a:cubicBezTo>
                <a:cubicBezTo>
                  <a:pt x="34" y="53"/>
                  <a:pt x="33" y="53"/>
                  <a:pt x="32" y="54"/>
                </a:cubicBezTo>
                <a:cubicBezTo>
                  <a:pt x="32" y="56"/>
                  <a:pt x="32" y="58"/>
                  <a:pt x="31" y="60"/>
                </a:cubicBezTo>
                <a:cubicBezTo>
                  <a:pt x="31" y="61"/>
                  <a:pt x="30" y="61"/>
                  <a:pt x="30" y="61"/>
                </a:cubicBezTo>
                <a:cubicBezTo>
                  <a:pt x="22" y="61"/>
                  <a:pt x="22" y="61"/>
                  <a:pt x="22" y="61"/>
                </a:cubicBezTo>
                <a:cubicBezTo>
                  <a:pt x="22" y="61"/>
                  <a:pt x="21" y="61"/>
                  <a:pt x="21" y="60"/>
                </a:cubicBezTo>
                <a:cubicBezTo>
                  <a:pt x="20" y="54"/>
                  <a:pt x="20" y="54"/>
                  <a:pt x="20" y="54"/>
                </a:cubicBezTo>
                <a:cubicBezTo>
                  <a:pt x="19" y="54"/>
                  <a:pt x="18" y="53"/>
                  <a:pt x="17" y="53"/>
                </a:cubicBezTo>
                <a:cubicBezTo>
                  <a:pt x="13" y="56"/>
                  <a:pt x="13" y="56"/>
                  <a:pt x="13" y="56"/>
                </a:cubicBezTo>
                <a:cubicBezTo>
                  <a:pt x="12" y="56"/>
                  <a:pt x="12" y="56"/>
                  <a:pt x="12" y="56"/>
                </a:cubicBezTo>
                <a:cubicBezTo>
                  <a:pt x="11" y="56"/>
                  <a:pt x="11" y="56"/>
                  <a:pt x="11" y="56"/>
                </a:cubicBezTo>
                <a:cubicBezTo>
                  <a:pt x="10" y="55"/>
                  <a:pt x="5" y="51"/>
                  <a:pt x="5" y="50"/>
                </a:cubicBezTo>
                <a:cubicBezTo>
                  <a:pt x="5" y="49"/>
                  <a:pt x="5" y="49"/>
                  <a:pt x="5" y="49"/>
                </a:cubicBezTo>
                <a:cubicBezTo>
                  <a:pt x="7" y="47"/>
                  <a:pt x="8" y="46"/>
                  <a:pt x="9" y="44"/>
                </a:cubicBezTo>
                <a:cubicBezTo>
                  <a:pt x="8" y="43"/>
                  <a:pt x="8" y="42"/>
                  <a:pt x="8" y="41"/>
                </a:cubicBezTo>
                <a:cubicBezTo>
                  <a:pt x="1" y="40"/>
                  <a:pt x="1" y="40"/>
                  <a:pt x="1" y="40"/>
                </a:cubicBezTo>
                <a:cubicBezTo>
                  <a:pt x="1" y="40"/>
                  <a:pt x="0" y="40"/>
                  <a:pt x="0" y="39"/>
                </a:cubicBezTo>
                <a:cubicBezTo>
                  <a:pt x="0" y="32"/>
                  <a:pt x="0" y="32"/>
                  <a:pt x="0" y="32"/>
                </a:cubicBezTo>
                <a:cubicBezTo>
                  <a:pt x="0" y="31"/>
                  <a:pt x="1" y="30"/>
                  <a:pt x="1" y="30"/>
                </a:cubicBezTo>
                <a:cubicBezTo>
                  <a:pt x="8" y="29"/>
                  <a:pt x="8" y="29"/>
                  <a:pt x="8" y="29"/>
                </a:cubicBezTo>
                <a:cubicBezTo>
                  <a:pt x="8" y="28"/>
                  <a:pt x="8" y="27"/>
                  <a:pt x="9" y="26"/>
                </a:cubicBezTo>
                <a:cubicBezTo>
                  <a:pt x="8" y="25"/>
                  <a:pt x="7" y="23"/>
                  <a:pt x="5" y="22"/>
                </a:cubicBezTo>
                <a:cubicBezTo>
                  <a:pt x="5" y="21"/>
                  <a:pt x="5" y="21"/>
                  <a:pt x="5" y="21"/>
                </a:cubicBezTo>
                <a:cubicBezTo>
                  <a:pt x="5" y="21"/>
                  <a:pt x="5" y="20"/>
                  <a:pt x="5" y="20"/>
                </a:cubicBezTo>
                <a:cubicBezTo>
                  <a:pt x="6" y="19"/>
                  <a:pt x="11" y="14"/>
                  <a:pt x="12" y="14"/>
                </a:cubicBezTo>
                <a:cubicBezTo>
                  <a:pt x="12" y="14"/>
                  <a:pt x="12" y="14"/>
                  <a:pt x="13" y="14"/>
                </a:cubicBezTo>
                <a:cubicBezTo>
                  <a:pt x="17" y="18"/>
                  <a:pt x="17" y="18"/>
                  <a:pt x="17" y="18"/>
                </a:cubicBezTo>
                <a:cubicBezTo>
                  <a:pt x="18" y="18"/>
                  <a:pt x="19" y="17"/>
                  <a:pt x="20" y="17"/>
                </a:cubicBezTo>
                <a:cubicBezTo>
                  <a:pt x="21" y="15"/>
                  <a:pt x="21" y="13"/>
                  <a:pt x="21" y="11"/>
                </a:cubicBezTo>
                <a:cubicBezTo>
                  <a:pt x="21" y="10"/>
                  <a:pt x="22" y="10"/>
                  <a:pt x="22" y="10"/>
                </a:cubicBezTo>
                <a:cubicBezTo>
                  <a:pt x="30" y="10"/>
                  <a:pt x="30" y="10"/>
                  <a:pt x="30" y="10"/>
                </a:cubicBezTo>
                <a:cubicBezTo>
                  <a:pt x="30" y="10"/>
                  <a:pt x="31" y="10"/>
                  <a:pt x="31" y="11"/>
                </a:cubicBezTo>
                <a:cubicBezTo>
                  <a:pt x="32" y="17"/>
                  <a:pt x="32" y="17"/>
                  <a:pt x="32" y="17"/>
                </a:cubicBezTo>
                <a:cubicBezTo>
                  <a:pt x="33" y="17"/>
                  <a:pt x="34" y="18"/>
                  <a:pt x="35" y="18"/>
                </a:cubicBezTo>
                <a:cubicBezTo>
                  <a:pt x="40" y="14"/>
                  <a:pt x="40" y="14"/>
                  <a:pt x="40" y="14"/>
                </a:cubicBezTo>
                <a:cubicBezTo>
                  <a:pt x="40" y="14"/>
                  <a:pt x="40" y="14"/>
                  <a:pt x="41" y="14"/>
                </a:cubicBezTo>
                <a:cubicBezTo>
                  <a:pt x="41" y="14"/>
                  <a:pt x="41" y="14"/>
                  <a:pt x="41" y="14"/>
                </a:cubicBezTo>
                <a:cubicBezTo>
                  <a:pt x="42" y="15"/>
                  <a:pt x="47" y="20"/>
                  <a:pt x="47" y="21"/>
                </a:cubicBezTo>
                <a:cubicBezTo>
                  <a:pt x="47" y="21"/>
                  <a:pt x="47" y="21"/>
                  <a:pt x="47" y="22"/>
                </a:cubicBezTo>
                <a:cubicBezTo>
                  <a:pt x="46" y="23"/>
                  <a:pt x="45" y="25"/>
                  <a:pt x="43" y="26"/>
                </a:cubicBezTo>
                <a:cubicBezTo>
                  <a:pt x="44" y="27"/>
                  <a:pt x="44" y="28"/>
                  <a:pt x="45" y="30"/>
                </a:cubicBezTo>
                <a:cubicBezTo>
                  <a:pt x="51" y="30"/>
                  <a:pt x="51" y="30"/>
                  <a:pt x="51" y="30"/>
                </a:cubicBezTo>
                <a:cubicBezTo>
                  <a:pt x="51" y="31"/>
                  <a:pt x="52" y="31"/>
                  <a:pt x="52" y="32"/>
                </a:cubicBezTo>
                <a:lnTo>
                  <a:pt x="52" y="39"/>
                </a:lnTo>
                <a:close/>
                <a:moveTo>
                  <a:pt x="26" y="25"/>
                </a:moveTo>
                <a:cubicBezTo>
                  <a:pt x="21" y="25"/>
                  <a:pt x="16" y="30"/>
                  <a:pt x="16" y="35"/>
                </a:cubicBezTo>
                <a:cubicBezTo>
                  <a:pt x="16" y="41"/>
                  <a:pt x="21" y="46"/>
                  <a:pt x="26" y="46"/>
                </a:cubicBezTo>
                <a:cubicBezTo>
                  <a:pt x="32" y="46"/>
                  <a:pt x="36" y="41"/>
                  <a:pt x="36" y="35"/>
                </a:cubicBezTo>
                <a:cubicBezTo>
                  <a:pt x="36" y="30"/>
                  <a:pt x="32" y="25"/>
                  <a:pt x="26" y="25"/>
                </a:cubicBezTo>
                <a:close/>
                <a:moveTo>
                  <a:pt x="78" y="18"/>
                </a:moveTo>
                <a:cubicBezTo>
                  <a:pt x="78" y="18"/>
                  <a:pt x="72" y="19"/>
                  <a:pt x="72" y="19"/>
                </a:cubicBezTo>
                <a:cubicBezTo>
                  <a:pt x="71" y="20"/>
                  <a:pt x="71" y="20"/>
                  <a:pt x="70" y="21"/>
                </a:cubicBezTo>
                <a:cubicBezTo>
                  <a:pt x="71" y="22"/>
                  <a:pt x="72" y="26"/>
                  <a:pt x="72" y="26"/>
                </a:cubicBezTo>
                <a:cubicBezTo>
                  <a:pt x="72" y="27"/>
                  <a:pt x="72" y="27"/>
                  <a:pt x="72" y="27"/>
                </a:cubicBezTo>
                <a:cubicBezTo>
                  <a:pt x="72" y="27"/>
                  <a:pt x="68" y="30"/>
                  <a:pt x="67" y="30"/>
                </a:cubicBezTo>
                <a:cubicBezTo>
                  <a:pt x="67" y="30"/>
                  <a:pt x="64" y="26"/>
                  <a:pt x="63" y="25"/>
                </a:cubicBezTo>
                <a:cubicBezTo>
                  <a:pt x="63" y="25"/>
                  <a:pt x="63" y="25"/>
                  <a:pt x="62" y="25"/>
                </a:cubicBezTo>
                <a:cubicBezTo>
                  <a:pt x="62" y="25"/>
                  <a:pt x="61" y="25"/>
                  <a:pt x="61" y="25"/>
                </a:cubicBezTo>
                <a:cubicBezTo>
                  <a:pt x="61" y="26"/>
                  <a:pt x="58" y="30"/>
                  <a:pt x="57" y="30"/>
                </a:cubicBezTo>
                <a:cubicBezTo>
                  <a:pt x="57" y="30"/>
                  <a:pt x="53" y="27"/>
                  <a:pt x="52" y="27"/>
                </a:cubicBezTo>
                <a:cubicBezTo>
                  <a:pt x="52" y="27"/>
                  <a:pt x="52" y="27"/>
                  <a:pt x="52" y="26"/>
                </a:cubicBezTo>
                <a:cubicBezTo>
                  <a:pt x="52" y="26"/>
                  <a:pt x="54" y="22"/>
                  <a:pt x="54" y="21"/>
                </a:cubicBezTo>
                <a:cubicBezTo>
                  <a:pt x="53" y="20"/>
                  <a:pt x="53" y="20"/>
                  <a:pt x="53" y="19"/>
                </a:cubicBezTo>
                <a:cubicBezTo>
                  <a:pt x="52" y="19"/>
                  <a:pt x="47" y="18"/>
                  <a:pt x="47" y="18"/>
                </a:cubicBezTo>
                <a:cubicBezTo>
                  <a:pt x="47" y="12"/>
                  <a:pt x="47" y="12"/>
                  <a:pt x="47" y="12"/>
                </a:cubicBezTo>
                <a:cubicBezTo>
                  <a:pt x="47" y="11"/>
                  <a:pt x="52" y="11"/>
                  <a:pt x="53" y="11"/>
                </a:cubicBezTo>
                <a:cubicBezTo>
                  <a:pt x="53" y="10"/>
                  <a:pt x="53" y="9"/>
                  <a:pt x="54" y="9"/>
                </a:cubicBezTo>
                <a:cubicBezTo>
                  <a:pt x="54" y="8"/>
                  <a:pt x="52" y="4"/>
                  <a:pt x="52" y="3"/>
                </a:cubicBezTo>
                <a:cubicBezTo>
                  <a:pt x="52" y="3"/>
                  <a:pt x="52" y="3"/>
                  <a:pt x="52" y="3"/>
                </a:cubicBezTo>
                <a:cubicBezTo>
                  <a:pt x="53" y="3"/>
                  <a:pt x="57" y="0"/>
                  <a:pt x="57" y="0"/>
                </a:cubicBezTo>
                <a:cubicBezTo>
                  <a:pt x="58" y="0"/>
                  <a:pt x="61" y="4"/>
                  <a:pt x="61" y="5"/>
                </a:cubicBezTo>
                <a:cubicBezTo>
                  <a:pt x="61" y="4"/>
                  <a:pt x="62" y="4"/>
                  <a:pt x="62" y="4"/>
                </a:cubicBezTo>
                <a:cubicBezTo>
                  <a:pt x="63" y="4"/>
                  <a:pt x="63" y="4"/>
                  <a:pt x="63" y="5"/>
                </a:cubicBezTo>
                <a:cubicBezTo>
                  <a:pt x="64" y="3"/>
                  <a:pt x="66" y="1"/>
                  <a:pt x="67" y="0"/>
                </a:cubicBezTo>
                <a:cubicBezTo>
                  <a:pt x="67" y="0"/>
                  <a:pt x="67" y="0"/>
                  <a:pt x="67" y="0"/>
                </a:cubicBezTo>
                <a:cubicBezTo>
                  <a:pt x="68" y="0"/>
                  <a:pt x="72" y="2"/>
                  <a:pt x="72" y="3"/>
                </a:cubicBezTo>
                <a:cubicBezTo>
                  <a:pt x="72" y="3"/>
                  <a:pt x="72" y="3"/>
                  <a:pt x="72" y="3"/>
                </a:cubicBezTo>
                <a:cubicBezTo>
                  <a:pt x="72" y="4"/>
                  <a:pt x="71" y="8"/>
                  <a:pt x="70" y="9"/>
                </a:cubicBezTo>
                <a:cubicBezTo>
                  <a:pt x="71" y="9"/>
                  <a:pt x="71" y="10"/>
                  <a:pt x="72" y="11"/>
                </a:cubicBezTo>
                <a:cubicBezTo>
                  <a:pt x="72" y="11"/>
                  <a:pt x="78" y="11"/>
                  <a:pt x="78" y="12"/>
                </a:cubicBezTo>
                <a:lnTo>
                  <a:pt x="78" y="18"/>
                </a:lnTo>
                <a:close/>
                <a:moveTo>
                  <a:pt x="78" y="59"/>
                </a:moveTo>
                <a:cubicBezTo>
                  <a:pt x="78" y="59"/>
                  <a:pt x="72" y="60"/>
                  <a:pt x="72" y="60"/>
                </a:cubicBezTo>
                <a:cubicBezTo>
                  <a:pt x="71" y="61"/>
                  <a:pt x="71" y="61"/>
                  <a:pt x="70" y="62"/>
                </a:cubicBezTo>
                <a:cubicBezTo>
                  <a:pt x="71" y="63"/>
                  <a:pt x="72" y="67"/>
                  <a:pt x="72" y="68"/>
                </a:cubicBezTo>
                <a:cubicBezTo>
                  <a:pt x="72" y="68"/>
                  <a:pt x="72" y="68"/>
                  <a:pt x="72" y="68"/>
                </a:cubicBezTo>
                <a:cubicBezTo>
                  <a:pt x="72" y="68"/>
                  <a:pt x="68" y="71"/>
                  <a:pt x="67" y="71"/>
                </a:cubicBezTo>
                <a:cubicBezTo>
                  <a:pt x="67" y="71"/>
                  <a:pt x="64" y="67"/>
                  <a:pt x="63" y="66"/>
                </a:cubicBezTo>
                <a:cubicBezTo>
                  <a:pt x="63" y="66"/>
                  <a:pt x="63" y="66"/>
                  <a:pt x="62" y="66"/>
                </a:cubicBezTo>
                <a:cubicBezTo>
                  <a:pt x="62" y="66"/>
                  <a:pt x="61" y="66"/>
                  <a:pt x="61" y="66"/>
                </a:cubicBezTo>
                <a:cubicBezTo>
                  <a:pt x="61" y="67"/>
                  <a:pt x="58" y="71"/>
                  <a:pt x="57" y="71"/>
                </a:cubicBezTo>
                <a:cubicBezTo>
                  <a:pt x="57" y="71"/>
                  <a:pt x="53" y="68"/>
                  <a:pt x="52" y="68"/>
                </a:cubicBezTo>
                <a:cubicBezTo>
                  <a:pt x="52" y="68"/>
                  <a:pt x="52" y="68"/>
                  <a:pt x="52" y="68"/>
                </a:cubicBezTo>
                <a:cubicBezTo>
                  <a:pt x="52" y="67"/>
                  <a:pt x="54" y="63"/>
                  <a:pt x="54" y="62"/>
                </a:cubicBezTo>
                <a:cubicBezTo>
                  <a:pt x="53" y="61"/>
                  <a:pt x="53" y="61"/>
                  <a:pt x="53" y="60"/>
                </a:cubicBezTo>
                <a:cubicBezTo>
                  <a:pt x="52" y="60"/>
                  <a:pt x="47" y="59"/>
                  <a:pt x="47" y="59"/>
                </a:cubicBezTo>
                <a:cubicBezTo>
                  <a:pt x="47" y="53"/>
                  <a:pt x="47" y="53"/>
                  <a:pt x="47" y="53"/>
                </a:cubicBezTo>
                <a:cubicBezTo>
                  <a:pt x="47" y="52"/>
                  <a:pt x="52" y="52"/>
                  <a:pt x="53" y="52"/>
                </a:cubicBezTo>
                <a:cubicBezTo>
                  <a:pt x="53" y="51"/>
                  <a:pt x="53" y="50"/>
                  <a:pt x="54" y="50"/>
                </a:cubicBezTo>
                <a:cubicBezTo>
                  <a:pt x="54" y="49"/>
                  <a:pt x="52" y="45"/>
                  <a:pt x="52" y="44"/>
                </a:cubicBezTo>
                <a:cubicBezTo>
                  <a:pt x="52" y="44"/>
                  <a:pt x="52" y="44"/>
                  <a:pt x="52" y="44"/>
                </a:cubicBezTo>
                <a:cubicBezTo>
                  <a:pt x="53" y="44"/>
                  <a:pt x="57" y="41"/>
                  <a:pt x="57" y="41"/>
                </a:cubicBezTo>
                <a:cubicBezTo>
                  <a:pt x="58" y="41"/>
                  <a:pt x="61" y="45"/>
                  <a:pt x="61" y="46"/>
                </a:cubicBezTo>
                <a:cubicBezTo>
                  <a:pt x="61" y="46"/>
                  <a:pt x="62" y="46"/>
                  <a:pt x="62" y="46"/>
                </a:cubicBezTo>
                <a:cubicBezTo>
                  <a:pt x="63" y="46"/>
                  <a:pt x="63" y="46"/>
                  <a:pt x="63" y="46"/>
                </a:cubicBezTo>
                <a:cubicBezTo>
                  <a:pt x="64" y="44"/>
                  <a:pt x="66" y="43"/>
                  <a:pt x="67" y="41"/>
                </a:cubicBezTo>
                <a:cubicBezTo>
                  <a:pt x="67" y="41"/>
                  <a:pt x="67" y="41"/>
                  <a:pt x="67" y="41"/>
                </a:cubicBezTo>
                <a:cubicBezTo>
                  <a:pt x="68" y="41"/>
                  <a:pt x="72" y="44"/>
                  <a:pt x="72" y="44"/>
                </a:cubicBezTo>
                <a:cubicBezTo>
                  <a:pt x="72" y="44"/>
                  <a:pt x="72" y="44"/>
                  <a:pt x="72" y="44"/>
                </a:cubicBezTo>
                <a:cubicBezTo>
                  <a:pt x="72" y="45"/>
                  <a:pt x="71" y="49"/>
                  <a:pt x="70" y="50"/>
                </a:cubicBezTo>
                <a:cubicBezTo>
                  <a:pt x="71" y="50"/>
                  <a:pt x="71" y="51"/>
                  <a:pt x="72" y="52"/>
                </a:cubicBezTo>
                <a:cubicBezTo>
                  <a:pt x="72" y="52"/>
                  <a:pt x="78" y="52"/>
                  <a:pt x="78" y="53"/>
                </a:cubicBezTo>
                <a:lnTo>
                  <a:pt x="78" y="59"/>
                </a:lnTo>
                <a:close/>
                <a:moveTo>
                  <a:pt x="62" y="10"/>
                </a:moveTo>
                <a:cubicBezTo>
                  <a:pt x="59" y="10"/>
                  <a:pt x="57" y="12"/>
                  <a:pt x="57" y="15"/>
                </a:cubicBezTo>
                <a:cubicBezTo>
                  <a:pt x="57" y="18"/>
                  <a:pt x="59" y="20"/>
                  <a:pt x="62" y="20"/>
                </a:cubicBezTo>
                <a:cubicBezTo>
                  <a:pt x="65" y="20"/>
                  <a:pt x="67" y="18"/>
                  <a:pt x="67" y="15"/>
                </a:cubicBezTo>
                <a:cubicBezTo>
                  <a:pt x="67" y="12"/>
                  <a:pt x="65" y="10"/>
                  <a:pt x="62" y="10"/>
                </a:cubicBezTo>
                <a:close/>
                <a:moveTo>
                  <a:pt x="62" y="51"/>
                </a:moveTo>
                <a:cubicBezTo>
                  <a:pt x="59" y="51"/>
                  <a:pt x="57" y="53"/>
                  <a:pt x="57" y="56"/>
                </a:cubicBezTo>
                <a:cubicBezTo>
                  <a:pt x="57" y="59"/>
                  <a:pt x="59" y="61"/>
                  <a:pt x="62" y="61"/>
                </a:cubicBezTo>
                <a:cubicBezTo>
                  <a:pt x="65" y="61"/>
                  <a:pt x="67" y="59"/>
                  <a:pt x="67" y="56"/>
                </a:cubicBezTo>
                <a:cubicBezTo>
                  <a:pt x="67" y="53"/>
                  <a:pt x="65" y="51"/>
                  <a:pt x="62" y="51"/>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20"/>
          <p:cNvSpPr>
            <a:spLocks noChangeAspect="1"/>
          </p:cNvSpPr>
          <p:nvPr/>
        </p:nvSpPr>
        <p:spPr>
          <a:xfrm flipH="1">
            <a:off x="5291213" y="1738111"/>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36B8E3"/>
          </a:solidFill>
          <a:ln w="6350">
            <a:solidFill>
              <a:schemeClr val="bg1"/>
            </a:solidFill>
          </a:ln>
          <a:effectLst>
            <a:outerShdw blurRad="50800" dist="38100" dir="2700000" algn="t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7" name="Oval 16"/>
          <p:cNvSpPr/>
          <p:nvPr/>
        </p:nvSpPr>
        <p:spPr>
          <a:xfrm flipH="1">
            <a:off x="5631952" y="2083546"/>
            <a:ext cx="964444" cy="964444"/>
          </a:xfrm>
          <a:prstGeom prst="ellipse">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8" name="Freeform 517"/>
          <p:cNvSpPr>
            <a:spLocks noChangeAspect="1" noEditPoints="1"/>
          </p:cNvSpPr>
          <p:nvPr/>
        </p:nvSpPr>
        <p:spPr bwMode="auto">
          <a:xfrm>
            <a:off x="5792082" y="2418403"/>
            <a:ext cx="680532" cy="243316"/>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 name="Freeform 44"/>
          <p:cNvSpPr>
            <a:spLocks noChangeAspect="1"/>
          </p:cNvSpPr>
          <p:nvPr/>
        </p:nvSpPr>
        <p:spPr>
          <a:xfrm flipH="1">
            <a:off x="5263973" y="4823095"/>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157EBF"/>
          </a:solidFill>
          <a:ln w="6350">
            <a:solidFill>
              <a:schemeClr val="bg1"/>
            </a:solidFill>
          </a:ln>
          <a:effectLst>
            <a:outerShdw blurRad="50800" dist="38100" dir="2700000" algn="t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0" name="Oval 19"/>
          <p:cNvSpPr/>
          <p:nvPr/>
        </p:nvSpPr>
        <p:spPr>
          <a:xfrm flipH="1">
            <a:off x="5604712" y="5168532"/>
            <a:ext cx="964444" cy="964444"/>
          </a:xfrm>
          <a:prstGeom prst="ellipse">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1" name="Freeform 525"/>
          <p:cNvSpPr>
            <a:spLocks noChangeAspect="1" noEditPoints="1"/>
          </p:cNvSpPr>
          <p:nvPr/>
        </p:nvSpPr>
        <p:spPr bwMode="auto">
          <a:xfrm>
            <a:off x="5787873" y="5447754"/>
            <a:ext cx="680532" cy="304621"/>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11"/>
          <p:cNvSpPr>
            <a:spLocks noChangeAspect="1"/>
          </p:cNvSpPr>
          <p:nvPr/>
        </p:nvSpPr>
        <p:spPr>
          <a:xfrm rot="959256" flipH="1">
            <a:off x="3733210" y="335079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0967B9"/>
          </a:solidFill>
          <a:ln w="6350">
            <a:solidFill>
              <a:schemeClr val="bg1"/>
            </a:solidFill>
          </a:ln>
          <a:effectLst>
            <a:outerShdw blurRad="50800" dist="38100" dir="2700000" algn="t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Oval 22"/>
          <p:cNvSpPr/>
          <p:nvPr/>
        </p:nvSpPr>
        <p:spPr>
          <a:xfrm flipH="1">
            <a:off x="4073580" y="3691528"/>
            <a:ext cx="964444" cy="964444"/>
          </a:xfrm>
          <a:prstGeom prst="ellipse">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4" name="Freeform 543"/>
          <p:cNvSpPr>
            <a:spLocks noEditPoints="1"/>
          </p:cNvSpPr>
          <p:nvPr/>
        </p:nvSpPr>
        <p:spPr bwMode="auto">
          <a:xfrm>
            <a:off x="4223447" y="3969816"/>
            <a:ext cx="667036" cy="406934"/>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 name="Freeform 12"/>
          <p:cNvSpPr>
            <a:spLocks noChangeAspect="1"/>
          </p:cNvSpPr>
          <p:nvPr/>
        </p:nvSpPr>
        <p:spPr>
          <a:xfrm rot="20593882" flipH="1">
            <a:off x="6814770" y="3291406"/>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239BD3"/>
          </a:solidFill>
          <a:ln w="6350">
            <a:solidFill>
              <a:schemeClr val="bg1"/>
            </a:solidFill>
          </a:ln>
          <a:effectLst>
            <a:outerShdw blurRad="50800" dist="38100" dir="2700000" algn="t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6" name="Oval 25"/>
          <p:cNvSpPr/>
          <p:nvPr/>
        </p:nvSpPr>
        <p:spPr>
          <a:xfrm flipH="1">
            <a:off x="7155509" y="3637827"/>
            <a:ext cx="964444" cy="964444"/>
          </a:xfrm>
          <a:prstGeom prst="ellipse">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7" name="Freeform 578"/>
          <p:cNvSpPr>
            <a:spLocks noEditPoints="1"/>
          </p:cNvSpPr>
          <p:nvPr/>
        </p:nvSpPr>
        <p:spPr bwMode="auto">
          <a:xfrm>
            <a:off x="7293363" y="3943740"/>
            <a:ext cx="683813" cy="293663"/>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TextBox 29"/>
          <p:cNvSpPr txBox="1"/>
          <p:nvPr/>
        </p:nvSpPr>
        <p:spPr>
          <a:xfrm>
            <a:off x="8258256" y="1974818"/>
            <a:ext cx="3672357" cy="1114151"/>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2" name="Bent Arrow 31"/>
          <p:cNvSpPr/>
          <p:nvPr/>
        </p:nvSpPr>
        <p:spPr>
          <a:xfrm rot="5400000">
            <a:off x="7204655" y="2386207"/>
            <a:ext cx="612648" cy="613826"/>
          </a:xfrm>
          <a:prstGeom prst="bentArrow">
            <a:avLst/>
          </a:prstGeom>
          <a:solidFill>
            <a:schemeClr val="bg1">
              <a:lumMod val="6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Bent Arrow 32"/>
          <p:cNvSpPr/>
          <p:nvPr/>
        </p:nvSpPr>
        <p:spPr>
          <a:xfrm rot="10800000">
            <a:off x="7173863" y="5151129"/>
            <a:ext cx="612648" cy="613826"/>
          </a:xfrm>
          <a:prstGeom prst="bentArrow">
            <a:avLst/>
          </a:prstGeom>
          <a:solidFill>
            <a:schemeClr val="bg1">
              <a:lumMod val="6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Bent Arrow 33"/>
          <p:cNvSpPr/>
          <p:nvPr/>
        </p:nvSpPr>
        <p:spPr>
          <a:xfrm>
            <a:off x="4412506" y="2384062"/>
            <a:ext cx="612648" cy="613826"/>
          </a:xfrm>
          <a:prstGeom prst="bentArrow">
            <a:avLst/>
          </a:prstGeom>
          <a:solidFill>
            <a:schemeClr val="bg1">
              <a:lumMod val="6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Bent Arrow 34"/>
          <p:cNvSpPr/>
          <p:nvPr/>
        </p:nvSpPr>
        <p:spPr>
          <a:xfrm rot="16200000">
            <a:off x="4407655" y="5217044"/>
            <a:ext cx="612648" cy="613826"/>
          </a:xfrm>
          <a:prstGeom prst="bentArrow">
            <a:avLst/>
          </a:prstGeom>
          <a:solidFill>
            <a:schemeClr val="bg1">
              <a:lumMod val="6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TextBox 35"/>
          <p:cNvSpPr txBox="1"/>
          <p:nvPr/>
        </p:nvSpPr>
        <p:spPr>
          <a:xfrm>
            <a:off x="8258256" y="5042988"/>
            <a:ext cx="3672357" cy="1114151"/>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7" name="TextBox 36"/>
          <p:cNvSpPr txBox="1"/>
          <p:nvPr/>
        </p:nvSpPr>
        <p:spPr>
          <a:xfrm>
            <a:off x="470742" y="5042988"/>
            <a:ext cx="3672357" cy="1114151"/>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8" name="TextBox 37"/>
          <p:cNvSpPr txBox="1"/>
          <p:nvPr/>
        </p:nvSpPr>
        <p:spPr>
          <a:xfrm>
            <a:off x="470742" y="1974818"/>
            <a:ext cx="3672357" cy="1114151"/>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pic>
        <p:nvPicPr>
          <p:cNvPr id="28" name="Picture 27">
            <a:hlinkClick r:id="rId2"/>
            <a:extLst>
              <a:ext uri="{FF2B5EF4-FFF2-40B4-BE49-F238E27FC236}">
                <a16:creationId xmlns:a16="http://schemas.microsoft.com/office/drawing/2014/main" id="{9A094963-B282-493A-8141-7E55E92A66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79777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750" fill="hold"/>
                                        <p:tgtEl>
                                          <p:spTgt spid="8"/>
                                        </p:tgtEl>
                                        <p:attrNameLst>
                                          <p:attrName>ppt_w</p:attrName>
                                        </p:attrNameLst>
                                      </p:cBhvr>
                                      <p:tavLst>
                                        <p:tav tm="0">
                                          <p:val>
                                            <p:fltVal val="0"/>
                                          </p:val>
                                        </p:tav>
                                        <p:tav tm="100000">
                                          <p:val>
                                            <p:strVal val="#ppt_w"/>
                                          </p:val>
                                        </p:tav>
                                      </p:tavLst>
                                    </p:anim>
                                    <p:anim calcmode="lin" valueType="num">
                                      <p:cBhvr>
                                        <p:cTn id="12" dur="750" fill="hold"/>
                                        <p:tgtEl>
                                          <p:spTgt spid="8"/>
                                        </p:tgtEl>
                                        <p:attrNameLst>
                                          <p:attrName>ppt_h</p:attrName>
                                        </p:attrNameLst>
                                      </p:cBhvr>
                                      <p:tavLst>
                                        <p:tav tm="0">
                                          <p:val>
                                            <p:fltVal val="0"/>
                                          </p:val>
                                        </p:tav>
                                        <p:tav tm="100000">
                                          <p:val>
                                            <p:strVal val="#ppt_h"/>
                                          </p:val>
                                        </p:tav>
                                      </p:tavLst>
                                    </p:anim>
                                    <p:anim calcmode="lin" valueType="num">
                                      <p:cBhvr>
                                        <p:cTn id="13" dur="750" fill="hold"/>
                                        <p:tgtEl>
                                          <p:spTgt spid="8"/>
                                        </p:tgtEl>
                                        <p:attrNameLst>
                                          <p:attrName>style.rotation</p:attrName>
                                        </p:attrNameLst>
                                      </p:cBhvr>
                                      <p:tavLst>
                                        <p:tav tm="0">
                                          <p:val>
                                            <p:fltVal val="360"/>
                                          </p:val>
                                        </p:tav>
                                        <p:tav tm="100000">
                                          <p:val>
                                            <p:fltVal val="0"/>
                                          </p:val>
                                        </p:tav>
                                      </p:tavLst>
                                    </p:anim>
                                    <p:animEffect transition="in" filter="fade">
                                      <p:cBhvr>
                                        <p:cTn id="14" dur="750"/>
                                        <p:tgtEl>
                                          <p:spTgt spid="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750" fill="hold"/>
                                        <p:tgtEl>
                                          <p:spTgt spid="11"/>
                                        </p:tgtEl>
                                        <p:attrNameLst>
                                          <p:attrName>ppt_w</p:attrName>
                                        </p:attrNameLst>
                                      </p:cBhvr>
                                      <p:tavLst>
                                        <p:tav tm="0">
                                          <p:val>
                                            <p:fltVal val="0"/>
                                          </p:val>
                                        </p:tav>
                                        <p:tav tm="100000">
                                          <p:val>
                                            <p:strVal val="#ppt_w"/>
                                          </p:val>
                                        </p:tav>
                                      </p:tavLst>
                                    </p:anim>
                                    <p:anim calcmode="lin" valueType="num">
                                      <p:cBhvr>
                                        <p:cTn id="18" dur="750" fill="hold"/>
                                        <p:tgtEl>
                                          <p:spTgt spid="11"/>
                                        </p:tgtEl>
                                        <p:attrNameLst>
                                          <p:attrName>ppt_h</p:attrName>
                                        </p:attrNameLst>
                                      </p:cBhvr>
                                      <p:tavLst>
                                        <p:tav tm="0">
                                          <p:val>
                                            <p:fltVal val="0"/>
                                          </p:val>
                                        </p:tav>
                                        <p:tav tm="100000">
                                          <p:val>
                                            <p:strVal val="#ppt_h"/>
                                          </p:val>
                                        </p:tav>
                                      </p:tavLst>
                                    </p:anim>
                                    <p:animEffect transition="in" filter="fade">
                                      <p:cBhvr>
                                        <p:cTn id="19" dur="750"/>
                                        <p:tgtEl>
                                          <p:spTgt spid="11"/>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750" fill="hold"/>
                                        <p:tgtEl>
                                          <p:spTgt spid="10"/>
                                        </p:tgtEl>
                                        <p:attrNameLst>
                                          <p:attrName>ppt_w</p:attrName>
                                        </p:attrNameLst>
                                      </p:cBhvr>
                                      <p:tavLst>
                                        <p:tav tm="0">
                                          <p:val>
                                            <p:fltVal val="0"/>
                                          </p:val>
                                        </p:tav>
                                        <p:tav tm="100000">
                                          <p:val>
                                            <p:strVal val="#ppt_w"/>
                                          </p:val>
                                        </p:tav>
                                      </p:tavLst>
                                    </p:anim>
                                    <p:anim calcmode="lin" valueType="num">
                                      <p:cBhvr>
                                        <p:cTn id="23" dur="750" fill="hold"/>
                                        <p:tgtEl>
                                          <p:spTgt spid="10"/>
                                        </p:tgtEl>
                                        <p:attrNameLst>
                                          <p:attrName>ppt_h</p:attrName>
                                        </p:attrNameLst>
                                      </p:cBhvr>
                                      <p:tavLst>
                                        <p:tav tm="0">
                                          <p:val>
                                            <p:fltVal val="0"/>
                                          </p:val>
                                        </p:tav>
                                        <p:tav tm="100000">
                                          <p:val>
                                            <p:strVal val="#ppt_h"/>
                                          </p:val>
                                        </p:tav>
                                      </p:tavLst>
                                    </p:anim>
                                    <p:animEffect transition="in" filter="fade">
                                      <p:cBhvr>
                                        <p:cTn id="24" dur="750"/>
                                        <p:tgtEl>
                                          <p:spTgt spid="10"/>
                                        </p:tgtEl>
                                      </p:cBhvr>
                                    </p:animEffect>
                                  </p:childTnLst>
                                </p:cTn>
                              </p:par>
                            </p:childTnLst>
                          </p:cTn>
                        </p:par>
                        <p:par>
                          <p:cTn id="25" fill="hold">
                            <p:stCondLst>
                              <p:cond delay="1250"/>
                            </p:stCondLst>
                            <p:childTnLst>
                              <p:par>
                                <p:cTn id="26" presetID="49" presetClass="entr" presetSubtype="0" decel="100000"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p:cTn id="28" dur="750" fill="hold"/>
                                        <p:tgtEl>
                                          <p:spTgt spid="14"/>
                                        </p:tgtEl>
                                        <p:attrNameLst>
                                          <p:attrName>ppt_w</p:attrName>
                                        </p:attrNameLst>
                                      </p:cBhvr>
                                      <p:tavLst>
                                        <p:tav tm="0">
                                          <p:val>
                                            <p:fltVal val="0"/>
                                          </p:val>
                                        </p:tav>
                                        <p:tav tm="100000">
                                          <p:val>
                                            <p:strVal val="#ppt_w"/>
                                          </p:val>
                                        </p:tav>
                                      </p:tavLst>
                                    </p:anim>
                                    <p:anim calcmode="lin" valueType="num">
                                      <p:cBhvr>
                                        <p:cTn id="29" dur="750" fill="hold"/>
                                        <p:tgtEl>
                                          <p:spTgt spid="14"/>
                                        </p:tgtEl>
                                        <p:attrNameLst>
                                          <p:attrName>ppt_h</p:attrName>
                                        </p:attrNameLst>
                                      </p:cBhvr>
                                      <p:tavLst>
                                        <p:tav tm="0">
                                          <p:val>
                                            <p:fltVal val="0"/>
                                          </p:val>
                                        </p:tav>
                                        <p:tav tm="100000">
                                          <p:val>
                                            <p:strVal val="#ppt_h"/>
                                          </p:val>
                                        </p:tav>
                                      </p:tavLst>
                                    </p:anim>
                                    <p:anim calcmode="lin" valueType="num">
                                      <p:cBhvr>
                                        <p:cTn id="30" dur="750" fill="hold"/>
                                        <p:tgtEl>
                                          <p:spTgt spid="14"/>
                                        </p:tgtEl>
                                        <p:attrNameLst>
                                          <p:attrName>style.rotation</p:attrName>
                                        </p:attrNameLst>
                                      </p:cBhvr>
                                      <p:tavLst>
                                        <p:tav tm="0">
                                          <p:val>
                                            <p:fltVal val="360"/>
                                          </p:val>
                                        </p:tav>
                                        <p:tav tm="100000">
                                          <p:val>
                                            <p:fltVal val="0"/>
                                          </p:val>
                                        </p:tav>
                                      </p:tavLst>
                                    </p:anim>
                                    <p:animEffect transition="in" filter="fade">
                                      <p:cBhvr>
                                        <p:cTn id="31" dur="750"/>
                                        <p:tgtEl>
                                          <p:spTgt spid="14"/>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p:cTn id="34" dur="750" fill="hold"/>
                                        <p:tgtEl>
                                          <p:spTgt spid="17"/>
                                        </p:tgtEl>
                                        <p:attrNameLst>
                                          <p:attrName>ppt_w</p:attrName>
                                        </p:attrNameLst>
                                      </p:cBhvr>
                                      <p:tavLst>
                                        <p:tav tm="0">
                                          <p:val>
                                            <p:fltVal val="0"/>
                                          </p:val>
                                        </p:tav>
                                        <p:tav tm="100000">
                                          <p:val>
                                            <p:strVal val="#ppt_w"/>
                                          </p:val>
                                        </p:tav>
                                      </p:tavLst>
                                    </p:anim>
                                    <p:anim calcmode="lin" valueType="num">
                                      <p:cBhvr>
                                        <p:cTn id="35" dur="750" fill="hold"/>
                                        <p:tgtEl>
                                          <p:spTgt spid="17"/>
                                        </p:tgtEl>
                                        <p:attrNameLst>
                                          <p:attrName>ppt_h</p:attrName>
                                        </p:attrNameLst>
                                      </p:cBhvr>
                                      <p:tavLst>
                                        <p:tav tm="0">
                                          <p:val>
                                            <p:fltVal val="0"/>
                                          </p:val>
                                        </p:tav>
                                        <p:tav tm="100000">
                                          <p:val>
                                            <p:strVal val="#ppt_h"/>
                                          </p:val>
                                        </p:tav>
                                      </p:tavLst>
                                    </p:anim>
                                    <p:animEffect transition="in" filter="fade">
                                      <p:cBhvr>
                                        <p:cTn id="36" dur="750"/>
                                        <p:tgtEl>
                                          <p:spTgt spid="17"/>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anim calcmode="lin" valueType="num">
                                      <p:cBhvr>
                                        <p:cTn id="39" dur="750" fill="hold"/>
                                        <p:tgtEl>
                                          <p:spTgt spid="18"/>
                                        </p:tgtEl>
                                        <p:attrNameLst>
                                          <p:attrName>ppt_w</p:attrName>
                                        </p:attrNameLst>
                                      </p:cBhvr>
                                      <p:tavLst>
                                        <p:tav tm="0">
                                          <p:val>
                                            <p:fltVal val="0"/>
                                          </p:val>
                                        </p:tav>
                                        <p:tav tm="100000">
                                          <p:val>
                                            <p:strVal val="#ppt_w"/>
                                          </p:val>
                                        </p:tav>
                                      </p:tavLst>
                                    </p:anim>
                                    <p:anim calcmode="lin" valueType="num">
                                      <p:cBhvr>
                                        <p:cTn id="40" dur="750" fill="hold"/>
                                        <p:tgtEl>
                                          <p:spTgt spid="18"/>
                                        </p:tgtEl>
                                        <p:attrNameLst>
                                          <p:attrName>ppt_h</p:attrName>
                                        </p:attrNameLst>
                                      </p:cBhvr>
                                      <p:tavLst>
                                        <p:tav tm="0">
                                          <p:val>
                                            <p:fltVal val="0"/>
                                          </p:val>
                                        </p:tav>
                                        <p:tav tm="100000">
                                          <p:val>
                                            <p:strVal val="#ppt_h"/>
                                          </p:val>
                                        </p:tav>
                                      </p:tavLst>
                                    </p:anim>
                                    <p:animEffect transition="in" filter="fade">
                                      <p:cBhvr>
                                        <p:cTn id="41" dur="750"/>
                                        <p:tgtEl>
                                          <p:spTgt spid="18"/>
                                        </p:tgtEl>
                                      </p:cBhvr>
                                    </p:animEffect>
                                  </p:childTnLst>
                                </p:cTn>
                              </p:par>
                            </p:childTnLst>
                          </p:cTn>
                        </p:par>
                        <p:par>
                          <p:cTn id="42" fill="hold">
                            <p:stCondLst>
                              <p:cond delay="2000"/>
                            </p:stCondLst>
                            <p:childTnLst>
                              <p:par>
                                <p:cTn id="43" presetID="53" presetClass="entr" presetSubtype="528" fill="hold" grpId="0" nodeType="afterEffect">
                                  <p:stCondLst>
                                    <p:cond delay="0"/>
                                  </p:stCondLst>
                                  <p:childTnLst>
                                    <p:set>
                                      <p:cBhvr>
                                        <p:cTn id="44" dur="1" fill="hold">
                                          <p:stCondLst>
                                            <p:cond delay="0"/>
                                          </p:stCondLst>
                                        </p:cTn>
                                        <p:tgtEl>
                                          <p:spTgt spid="30"/>
                                        </p:tgtEl>
                                        <p:attrNameLst>
                                          <p:attrName>style.visibility</p:attrName>
                                        </p:attrNameLst>
                                      </p:cBhvr>
                                      <p:to>
                                        <p:strVal val="visible"/>
                                      </p:to>
                                    </p:set>
                                    <p:anim calcmode="lin" valueType="num">
                                      <p:cBhvr>
                                        <p:cTn id="45" dur="500" fill="hold"/>
                                        <p:tgtEl>
                                          <p:spTgt spid="30"/>
                                        </p:tgtEl>
                                        <p:attrNameLst>
                                          <p:attrName>ppt_w</p:attrName>
                                        </p:attrNameLst>
                                      </p:cBhvr>
                                      <p:tavLst>
                                        <p:tav tm="0">
                                          <p:val>
                                            <p:fltVal val="0"/>
                                          </p:val>
                                        </p:tav>
                                        <p:tav tm="100000">
                                          <p:val>
                                            <p:strVal val="#ppt_w"/>
                                          </p:val>
                                        </p:tav>
                                      </p:tavLst>
                                    </p:anim>
                                    <p:anim calcmode="lin" valueType="num">
                                      <p:cBhvr>
                                        <p:cTn id="46" dur="500" fill="hold"/>
                                        <p:tgtEl>
                                          <p:spTgt spid="30"/>
                                        </p:tgtEl>
                                        <p:attrNameLst>
                                          <p:attrName>ppt_h</p:attrName>
                                        </p:attrNameLst>
                                      </p:cBhvr>
                                      <p:tavLst>
                                        <p:tav tm="0">
                                          <p:val>
                                            <p:fltVal val="0"/>
                                          </p:val>
                                        </p:tav>
                                        <p:tav tm="100000">
                                          <p:val>
                                            <p:strVal val="#ppt_h"/>
                                          </p:val>
                                        </p:tav>
                                      </p:tavLst>
                                    </p:anim>
                                    <p:animEffect transition="in" filter="fade">
                                      <p:cBhvr>
                                        <p:cTn id="47" dur="500"/>
                                        <p:tgtEl>
                                          <p:spTgt spid="30"/>
                                        </p:tgtEl>
                                      </p:cBhvr>
                                    </p:animEffect>
                                    <p:anim calcmode="lin" valueType="num">
                                      <p:cBhvr>
                                        <p:cTn id="48" dur="500" fill="hold"/>
                                        <p:tgtEl>
                                          <p:spTgt spid="30"/>
                                        </p:tgtEl>
                                        <p:attrNameLst>
                                          <p:attrName>ppt_x</p:attrName>
                                        </p:attrNameLst>
                                      </p:cBhvr>
                                      <p:tavLst>
                                        <p:tav tm="0">
                                          <p:val>
                                            <p:fltVal val="0.5"/>
                                          </p:val>
                                        </p:tav>
                                        <p:tav tm="100000">
                                          <p:val>
                                            <p:strVal val="#ppt_x"/>
                                          </p:val>
                                        </p:tav>
                                      </p:tavLst>
                                    </p:anim>
                                    <p:anim calcmode="lin" valueType="num">
                                      <p:cBhvr>
                                        <p:cTn id="49" dur="500" fill="hold"/>
                                        <p:tgtEl>
                                          <p:spTgt spid="30"/>
                                        </p:tgtEl>
                                        <p:attrNameLst>
                                          <p:attrName>ppt_y</p:attrName>
                                        </p:attrNameLst>
                                      </p:cBhvr>
                                      <p:tavLst>
                                        <p:tav tm="0">
                                          <p:val>
                                            <p:fltVal val="0.5"/>
                                          </p:val>
                                        </p:tav>
                                        <p:tav tm="100000">
                                          <p:val>
                                            <p:strVal val="#ppt_y"/>
                                          </p:val>
                                        </p:tav>
                                      </p:tavLst>
                                    </p:anim>
                                  </p:childTnLst>
                                </p:cTn>
                              </p:par>
                            </p:childTnLst>
                          </p:cTn>
                        </p:par>
                        <p:par>
                          <p:cTn id="50" fill="hold">
                            <p:stCondLst>
                              <p:cond delay="2500"/>
                            </p:stCondLst>
                            <p:childTnLst>
                              <p:par>
                                <p:cTn id="51" presetID="18" presetClass="entr" presetSubtype="6"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strips(downRight)">
                                      <p:cBhvr>
                                        <p:cTn id="53" dur="500"/>
                                        <p:tgtEl>
                                          <p:spTgt spid="32"/>
                                        </p:tgtEl>
                                      </p:cBhvr>
                                    </p:animEffect>
                                  </p:childTnLst>
                                </p:cTn>
                              </p:par>
                            </p:childTnLst>
                          </p:cTn>
                        </p:par>
                        <p:par>
                          <p:cTn id="54" fill="hold">
                            <p:stCondLst>
                              <p:cond delay="3000"/>
                            </p:stCondLst>
                            <p:childTnLst>
                              <p:par>
                                <p:cTn id="55" presetID="49" presetClass="entr" presetSubtype="0" decel="100000"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p:cTn id="57" dur="750" fill="hold"/>
                                        <p:tgtEl>
                                          <p:spTgt spid="13"/>
                                        </p:tgtEl>
                                        <p:attrNameLst>
                                          <p:attrName>ppt_w</p:attrName>
                                        </p:attrNameLst>
                                      </p:cBhvr>
                                      <p:tavLst>
                                        <p:tav tm="0">
                                          <p:val>
                                            <p:fltVal val="0"/>
                                          </p:val>
                                        </p:tav>
                                        <p:tav tm="100000">
                                          <p:val>
                                            <p:strVal val="#ppt_w"/>
                                          </p:val>
                                        </p:tav>
                                      </p:tavLst>
                                    </p:anim>
                                    <p:anim calcmode="lin" valueType="num">
                                      <p:cBhvr>
                                        <p:cTn id="58" dur="750" fill="hold"/>
                                        <p:tgtEl>
                                          <p:spTgt spid="13"/>
                                        </p:tgtEl>
                                        <p:attrNameLst>
                                          <p:attrName>ppt_h</p:attrName>
                                        </p:attrNameLst>
                                      </p:cBhvr>
                                      <p:tavLst>
                                        <p:tav tm="0">
                                          <p:val>
                                            <p:fltVal val="0"/>
                                          </p:val>
                                        </p:tav>
                                        <p:tav tm="100000">
                                          <p:val>
                                            <p:strVal val="#ppt_h"/>
                                          </p:val>
                                        </p:tav>
                                      </p:tavLst>
                                    </p:anim>
                                    <p:anim calcmode="lin" valueType="num">
                                      <p:cBhvr>
                                        <p:cTn id="59" dur="750" fill="hold"/>
                                        <p:tgtEl>
                                          <p:spTgt spid="13"/>
                                        </p:tgtEl>
                                        <p:attrNameLst>
                                          <p:attrName>style.rotation</p:attrName>
                                        </p:attrNameLst>
                                      </p:cBhvr>
                                      <p:tavLst>
                                        <p:tav tm="0">
                                          <p:val>
                                            <p:fltVal val="360"/>
                                          </p:val>
                                        </p:tav>
                                        <p:tav tm="100000">
                                          <p:val>
                                            <p:fltVal val="0"/>
                                          </p:val>
                                        </p:tav>
                                      </p:tavLst>
                                    </p:anim>
                                    <p:animEffect transition="in" filter="fade">
                                      <p:cBhvr>
                                        <p:cTn id="60" dur="750"/>
                                        <p:tgtEl>
                                          <p:spTgt spid="13"/>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6"/>
                                        </p:tgtEl>
                                        <p:attrNameLst>
                                          <p:attrName>style.visibility</p:attrName>
                                        </p:attrNameLst>
                                      </p:cBhvr>
                                      <p:to>
                                        <p:strVal val="visible"/>
                                      </p:to>
                                    </p:set>
                                    <p:anim calcmode="lin" valueType="num">
                                      <p:cBhvr>
                                        <p:cTn id="63" dur="750" fill="hold"/>
                                        <p:tgtEl>
                                          <p:spTgt spid="26"/>
                                        </p:tgtEl>
                                        <p:attrNameLst>
                                          <p:attrName>ppt_w</p:attrName>
                                        </p:attrNameLst>
                                      </p:cBhvr>
                                      <p:tavLst>
                                        <p:tav tm="0">
                                          <p:val>
                                            <p:fltVal val="0"/>
                                          </p:val>
                                        </p:tav>
                                        <p:tav tm="100000">
                                          <p:val>
                                            <p:strVal val="#ppt_w"/>
                                          </p:val>
                                        </p:tav>
                                      </p:tavLst>
                                    </p:anim>
                                    <p:anim calcmode="lin" valueType="num">
                                      <p:cBhvr>
                                        <p:cTn id="64" dur="750" fill="hold"/>
                                        <p:tgtEl>
                                          <p:spTgt spid="26"/>
                                        </p:tgtEl>
                                        <p:attrNameLst>
                                          <p:attrName>ppt_h</p:attrName>
                                        </p:attrNameLst>
                                      </p:cBhvr>
                                      <p:tavLst>
                                        <p:tav tm="0">
                                          <p:val>
                                            <p:fltVal val="0"/>
                                          </p:val>
                                        </p:tav>
                                        <p:tav tm="100000">
                                          <p:val>
                                            <p:strVal val="#ppt_h"/>
                                          </p:val>
                                        </p:tav>
                                      </p:tavLst>
                                    </p:anim>
                                    <p:animEffect transition="in" filter="fade">
                                      <p:cBhvr>
                                        <p:cTn id="65" dur="750"/>
                                        <p:tgtEl>
                                          <p:spTgt spid="26"/>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p:cTn id="68" dur="750" fill="hold"/>
                                        <p:tgtEl>
                                          <p:spTgt spid="27"/>
                                        </p:tgtEl>
                                        <p:attrNameLst>
                                          <p:attrName>ppt_w</p:attrName>
                                        </p:attrNameLst>
                                      </p:cBhvr>
                                      <p:tavLst>
                                        <p:tav tm="0">
                                          <p:val>
                                            <p:fltVal val="0"/>
                                          </p:val>
                                        </p:tav>
                                        <p:tav tm="100000">
                                          <p:val>
                                            <p:strVal val="#ppt_w"/>
                                          </p:val>
                                        </p:tav>
                                      </p:tavLst>
                                    </p:anim>
                                    <p:anim calcmode="lin" valueType="num">
                                      <p:cBhvr>
                                        <p:cTn id="69" dur="750" fill="hold"/>
                                        <p:tgtEl>
                                          <p:spTgt spid="27"/>
                                        </p:tgtEl>
                                        <p:attrNameLst>
                                          <p:attrName>ppt_h</p:attrName>
                                        </p:attrNameLst>
                                      </p:cBhvr>
                                      <p:tavLst>
                                        <p:tav tm="0">
                                          <p:val>
                                            <p:fltVal val="0"/>
                                          </p:val>
                                        </p:tav>
                                        <p:tav tm="100000">
                                          <p:val>
                                            <p:strVal val="#ppt_h"/>
                                          </p:val>
                                        </p:tav>
                                      </p:tavLst>
                                    </p:anim>
                                    <p:animEffect transition="in" filter="fade">
                                      <p:cBhvr>
                                        <p:cTn id="70" dur="750"/>
                                        <p:tgtEl>
                                          <p:spTgt spid="27"/>
                                        </p:tgtEl>
                                      </p:cBhvr>
                                    </p:animEffect>
                                  </p:childTnLst>
                                </p:cTn>
                              </p:par>
                            </p:childTnLst>
                          </p:cTn>
                        </p:par>
                        <p:par>
                          <p:cTn id="71" fill="hold">
                            <p:stCondLst>
                              <p:cond delay="3750"/>
                            </p:stCondLst>
                            <p:childTnLst>
                              <p:par>
                                <p:cTn id="72" presetID="53" presetClass="entr" presetSubtype="528"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p:cTn id="74" dur="500" fill="hold"/>
                                        <p:tgtEl>
                                          <p:spTgt spid="36"/>
                                        </p:tgtEl>
                                        <p:attrNameLst>
                                          <p:attrName>ppt_w</p:attrName>
                                        </p:attrNameLst>
                                      </p:cBhvr>
                                      <p:tavLst>
                                        <p:tav tm="0">
                                          <p:val>
                                            <p:fltVal val="0"/>
                                          </p:val>
                                        </p:tav>
                                        <p:tav tm="100000">
                                          <p:val>
                                            <p:strVal val="#ppt_w"/>
                                          </p:val>
                                        </p:tav>
                                      </p:tavLst>
                                    </p:anim>
                                    <p:anim calcmode="lin" valueType="num">
                                      <p:cBhvr>
                                        <p:cTn id="75" dur="500" fill="hold"/>
                                        <p:tgtEl>
                                          <p:spTgt spid="36"/>
                                        </p:tgtEl>
                                        <p:attrNameLst>
                                          <p:attrName>ppt_h</p:attrName>
                                        </p:attrNameLst>
                                      </p:cBhvr>
                                      <p:tavLst>
                                        <p:tav tm="0">
                                          <p:val>
                                            <p:fltVal val="0"/>
                                          </p:val>
                                        </p:tav>
                                        <p:tav tm="100000">
                                          <p:val>
                                            <p:strVal val="#ppt_h"/>
                                          </p:val>
                                        </p:tav>
                                      </p:tavLst>
                                    </p:anim>
                                    <p:animEffect transition="in" filter="fade">
                                      <p:cBhvr>
                                        <p:cTn id="76" dur="500"/>
                                        <p:tgtEl>
                                          <p:spTgt spid="36"/>
                                        </p:tgtEl>
                                      </p:cBhvr>
                                    </p:animEffect>
                                    <p:anim calcmode="lin" valueType="num">
                                      <p:cBhvr>
                                        <p:cTn id="77" dur="500" fill="hold"/>
                                        <p:tgtEl>
                                          <p:spTgt spid="36"/>
                                        </p:tgtEl>
                                        <p:attrNameLst>
                                          <p:attrName>ppt_x</p:attrName>
                                        </p:attrNameLst>
                                      </p:cBhvr>
                                      <p:tavLst>
                                        <p:tav tm="0">
                                          <p:val>
                                            <p:fltVal val="0.5"/>
                                          </p:val>
                                        </p:tav>
                                        <p:tav tm="100000">
                                          <p:val>
                                            <p:strVal val="#ppt_x"/>
                                          </p:val>
                                        </p:tav>
                                      </p:tavLst>
                                    </p:anim>
                                    <p:anim calcmode="lin" valueType="num">
                                      <p:cBhvr>
                                        <p:cTn id="78" dur="500" fill="hold"/>
                                        <p:tgtEl>
                                          <p:spTgt spid="36"/>
                                        </p:tgtEl>
                                        <p:attrNameLst>
                                          <p:attrName>ppt_y</p:attrName>
                                        </p:attrNameLst>
                                      </p:cBhvr>
                                      <p:tavLst>
                                        <p:tav tm="0">
                                          <p:val>
                                            <p:fltVal val="0.5"/>
                                          </p:val>
                                        </p:tav>
                                        <p:tav tm="100000">
                                          <p:val>
                                            <p:strVal val="#ppt_y"/>
                                          </p:val>
                                        </p:tav>
                                      </p:tavLst>
                                    </p:anim>
                                  </p:childTnLst>
                                </p:cTn>
                              </p:par>
                            </p:childTnLst>
                          </p:cTn>
                        </p:par>
                        <p:par>
                          <p:cTn id="79" fill="hold">
                            <p:stCondLst>
                              <p:cond delay="4250"/>
                            </p:stCondLst>
                            <p:childTnLst>
                              <p:par>
                                <p:cTn id="80" presetID="18" presetClass="entr" presetSubtype="12" fill="hold" grpId="0" nodeType="afterEffect">
                                  <p:stCondLst>
                                    <p:cond delay="0"/>
                                  </p:stCondLst>
                                  <p:childTnLst>
                                    <p:set>
                                      <p:cBhvr>
                                        <p:cTn id="81" dur="1" fill="hold">
                                          <p:stCondLst>
                                            <p:cond delay="0"/>
                                          </p:stCondLst>
                                        </p:cTn>
                                        <p:tgtEl>
                                          <p:spTgt spid="33"/>
                                        </p:tgtEl>
                                        <p:attrNameLst>
                                          <p:attrName>style.visibility</p:attrName>
                                        </p:attrNameLst>
                                      </p:cBhvr>
                                      <p:to>
                                        <p:strVal val="visible"/>
                                      </p:to>
                                    </p:set>
                                    <p:animEffect transition="in" filter="strips(downLeft)">
                                      <p:cBhvr>
                                        <p:cTn id="82" dur="500"/>
                                        <p:tgtEl>
                                          <p:spTgt spid="33"/>
                                        </p:tgtEl>
                                      </p:cBhvr>
                                    </p:animEffect>
                                  </p:childTnLst>
                                </p:cTn>
                              </p:par>
                            </p:childTnLst>
                          </p:cTn>
                        </p:par>
                        <p:par>
                          <p:cTn id="83" fill="hold">
                            <p:stCondLst>
                              <p:cond delay="4750"/>
                            </p:stCondLst>
                            <p:childTnLst>
                              <p:par>
                                <p:cTn id="84" presetID="49" presetClass="entr" presetSubtype="0" decel="100000" fill="hold" grpId="0" nodeType="afterEffect">
                                  <p:stCondLst>
                                    <p:cond delay="0"/>
                                  </p:stCondLst>
                                  <p:childTnLst>
                                    <p:set>
                                      <p:cBhvr>
                                        <p:cTn id="85" dur="1" fill="hold">
                                          <p:stCondLst>
                                            <p:cond delay="0"/>
                                          </p:stCondLst>
                                        </p:cTn>
                                        <p:tgtEl>
                                          <p:spTgt spid="15"/>
                                        </p:tgtEl>
                                        <p:attrNameLst>
                                          <p:attrName>style.visibility</p:attrName>
                                        </p:attrNameLst>
                                      </p:cBhvr>
                                      <p:to>
                                        <p:strVal val="visible"/>
                                      </p:to>
                                    </p:set>
                                    <p:anim calcmode="lin" valueType="num">
                                      <p:cBhvr>
                                        <p:cTn id="86" dur="750" fill="hold"/>
                                        <p:tgtEl>
                                          <p:spTgt spid="15"/>
                                        </p:tgtEl>
                                        <p:attrNameLst>
                                          <p:attrName>ppt_w</p:attrName>
                                        </p:attrNameLst>
                                      </p:cBhvr>
                                      <p:tavLst>
                                        <p:tav tm="0">
                                          <p:val>
                                            <p:fltVal val="0"/>
                                          </p:val>
                                        </p:tav>
                                        <p:tav tm="100000">
                                          <p:val>
                                            <p:strVal val="#ppt_w"/>
                                          </p:val>
                                        </p:tav>
                                      </p:tavLst>
                                    </p:anim>
                                    <p:anim calcmode="lin" valueType="num">
                                      <p:cBhvr>
                                        <p:cTn id="87" dur="750" fill="hold"/>
                                        <p:tgtEl>
                                          <p:spTgt spid="15"/>
                                        </p:tgtEl>
                                        <p:attrNameLst>
                                          <p:attrName>ppt_h</p:attrName>
                                        </p:attrNameLst>
                                      </p:cBhvr>
                                      <p:tavLst>
                                        <p:tav tm="0">
                                          <p:val>
                                            <p:fltVal val="0"/>
                                          </p:val>
                                        </p:tav>
                                        <p:tav tm="100000">
                                          <p:val>
                                            <p:strVal val="#ppt_h"/>
                                          </p:val>
                                        </p:tav>
                                      </p:tavLst>
                                    </p:anim>
                                    <p:anim calcmode="lin" valueType="num">
                                      <p:cBhvr>
                                        <p:cTn id="88" dur="750" fill="hold"/>
                                        <p:tgtEl>
                                          <p:spTgt spid="15"/>
                                        </p:tgtEl>
                                        <p:attrNameLst>
                                          <p:attrName>style.rotation</p:attrName>
                                        </p:attrNameLst>
                                      </p:cBhvr>
                                      <p:tavLst>
                                        <p:tav tm="0">
                                          <p:val>
                                            <p:fltVal val="360"/>
                                          </p:val>
                                        </p:tav>
                                        <p:tav tm="100000">
                                          <p:val>
                                            <p:fltVal val="0"/>
                                          </p:val>
                                        </p:tav>
                                      </p:tavLst>
                                    </p:anim>
                                    <p:animEffect transition="in" filter="fade">
                                      <p:cBhvr>
                                        <p:cTn id="89" dur="750"/>
                                        <p:tgtEl>
                                          <p:spTgt spid="15"/>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21"/>
                                        </p:tgtEl>
                                        <p:attrNameLst>
                                          <p:attrName>style.visibility</p:attrName>
                                        </p:attrNameLst>
                                      </p:cBhvr>
                                      <p:to>
                                        <p:strVal val="visible"/>
                                      </p:to>
                                    </p:set>
                                    <p:anim calcmode="lin" valueType="num">
                                      <p:cBhvr>
                                        <p:cTn id="92" dur="750" fill="hold"/>
                                        <p:tgtEl>
                                          <p:spTgt spid="21"/>
                                        </p:tgtEl>
                                        <p:attrNameLst>
                                          <p:attrName>ppt_w</p:attrName>
                                        </p:attrNameLst>
                                      </p:cBhvr>
                                      <p:tavLst>
                                        <p:tav tm="0">
                                          <p:val>
                                            <p:fltVal val="0"/>
                                          </p:val>
                                        </p:tav>
                                        <p:tav tm="100000">
                                          <p:val>
                                            <p:strVal val="#ppt_w"/>
                                          </p:val>
                                        </p:tav>
                                      </p:tavLst>
                                    </p:anim>
                                    <p:anim calcmode="lin" valueType="num">
                                      <p:cBhvr>
                                        <p:cTn id="93" dur="750" fill="hold"/>
                                        <p:tgtEl>
                                          <p:spTgt spid="21"/>
                                        </p:tgtEl>
                                        <p:attrNameLst>
                                          <p:attrName>ppt_h</p:attrName>
                                        </p:attrNameLst>
                                      </p:cBhvr>
                                      <p:tavLst>
                                        <p:tav tm="0">
                                          <p:val>
                                            <p:fltVal val="0"/>
                                          </p:val>
                                        </p:tav>
                                        <p:tav tm="100000">
                                          <p:val>
                                            <p:strVal val="#ppt_h"/>
                                          </p:val>
                                        </p:tav>
                                      </p:tavLst>
                                    </p:anim>
                                    <p:animEffect transition="in" filter="fade">
                                      <p:cBhvr>
                                        <p:cTn id="94" dur="750"/>
                                        <p:tgtEl>
                                          <p:spTgt spid="21"/>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p:cTn id="97" dur="750" fill="hold"/>
                                        <p:tgtEl>
                                          <p:spTgt spid="20"/>
                                        </p:tgtEl>
                                        <p:attrNameLst>
                                          <p:attrName>ppt_w</p:attrName>
                                        </p:attrNameLst>
                                      </p:cBhvr>
                                      <p:tavLst>
                                        <p:tav tm="0">
                                          <p:val>
                                            <p:fltVal val="0"/>
                                          </p:val>
                                        </p:tav>
                                        <p:tav tm="100000">
                                          <p:val>
                                            <p:strVal val="#ppt_w"/>
                                          </p:val>
                                        </p:tav>
                                      </p:tavLst>
                                    </p:anim>
                                    <p:anim calcmode="lin" valueType="num">
                                      <p:cBhvr>
                                        <p:cTn id="98" dur="750" fill="hold"/>
                                        <p:tgtEl>
                                          <p:spTgt spid="20"/>
                                        </p:tgtEl>
                                        <p:attrNameLst>
                                          <p:attrName>ppt_h</p:attrName>
                                        </p:attrNameLst>
                                      </p:cBhvr>
                                      <p:tavLst>
                                        <p:tav tm="0">
                                          <p:val>
                                            <p:fltVal val="0"/>
                                          </p:val>
                                        </p:tav>
                                        <p:tav tm="100000">
                                          <p:val>
                                            <p:strVal val="#ppt_h"/>
                                          </p:val>
                                        </p:tav>
                                      </p:tavLst>
                                    </p:anim>
                                    <p:animEffect transition="in" filter="fade">
                                      <p:cBhvr>
                                        <p:cTn id="99" dur="750"/>
                                        <p:tgtEl>
                                          <p:spTgt spid="20"/>
                                        </p:tgtEl>
                                      </p:cBhvr>
                                    </p:animEffect>
                                  </p:childTnLst>
                                </p:cTn>
                              </p:par>
                            </p:childTnLst>
                          </p:cTn>
                        </p:par>
                        <p:par>
                          <p:cTn id="100" fill="hold">
                            <p:stCondLst>
                              <p:cond delay="5500"/>
                            </p:stCondLst>
                            <p:childTnLst>
                              <p:par>
                                <p:cTn id="101" presetID="53" presetClass="entr" presetSubtype="528" fill="hold" grpId="0" nodeType="afterEffect">
                                  <p:stCondLst>
                                    <p:cond delay="0"/>
                                  </p:stCondLst>
                                  <p:childTnLst>
                                    <p:set>
                                      <p:cBhvr>
                                        <p:cTn id="102" dur="1" fill="hold">
                                          <p:stCondLst>
                                            <p:cond delay="0"/>
                                          </p:stCondLst>
                                        </p:cTn>
                                        <p:tgtEl>
                                          <p:spTgt spid="37"/>
                                        </p:tgtEl>
                                        <p:attrNameLst>
                                          <p:attrName>style.visibility</p:attrName>
                                        </p:attrNameLst>
                                      </p:cBhvr>
                                      <p:to>
                                        <p:strVal val="visible"/>
                                      </p:to>
                                    </p:set>
                                    <p:anim calcmode="lin" valueType="num">
                                      <p:cBhvr>
                                        <p:cTn id="103" dur="500" fill="hold"/>
                                        <p:tgtEl>
                                          <p:spTgt spid="37"/>
                                        </p:tgtEl>
                                        <p:attrNameLst>
                                          <p:attrName>ppt_w</p:attrName>
                                        </p:attrNameLst>
                                      </p:cBhvr>
                                      <p:tavLst>
                                        <p:tav tm="0">
                                          <p:val>
                                            <p:fltVal val="0"/>
                                          </p:val>
                                        </p:tav>
                                        <p:tav tm="100000">
                                          <p:val>
                                            <p:strVal val="#ppt_w"/>
                                          </p:val>
                                        </p:tav>
                                      </p:tavLst>
                                    </p:anim>
                                    <p:anim calcmode="lin" valueType="num">
                                      <p:cBhvr>
                                        <p:cTn id="104" dur="500" fill="hold"/>
                                        <p:tgtEl>
                                          <p:spTgt spid="37"/>
                                        </p:tgtEl>
                                        <p:attrNameLst>
                                          <p:attrName>ppt_h</p:attrName>
                                        </p:attrNameLst>
                                      </p:cBhvr>
                                      <p:tavLst>
                                        <p:tav tm="0">
                                          <p:val>
                                            <p:fltVal val="0"/>
                                          </p:val>
                                        </p:tav>
                                        <p:tav tm="100000">
                                          <p:val>
                                            <p:strVal val="#ppt_h"/>
                                          </p:val>
                                        </p:tav>
                                      </p:tavLst>
                                    </p:anim>
                                    <p:animEffect transition="in" filter="fade">
                                      <p:cBhvr>
                                        <p:cTn id="105" dur="500"/>
                                        <p:tgtEl>
                                          <p:spTgt spid="37"/>
                                        </p:tgtEl>
                                      </p:cBhvr>
                                    </p:animEffect>
                                    <p:anim calcmode="lin" valueType="num">
                                      <p:cBhvr>
                                        <p:cTn id="106" dur="500" fill="hold"/>
                                        <p:tgtEl>
                                          <p:spTgt spid="37"/>
                                        </p:tgtEl>
                                        <p:attrNameLst>
                                          <p:attrName>ppt_x</p:attrName>
                                        </p:attrNameLst>
                                      </p:cBhvr>
                                      <p:tavLst>
                                        <p:tav tm="0">
                                          <p:val>
                                            <p:fltVal val="0.5"/>
                                          </p:val>
                                        </p:tav>
                                        <p:tav tm="100000">
                                          <p:val>
                                            <p:strVal val="#ppt_x"/>
                                          </p:val>
                                        </p:tav>
                                      </p:tavLst>
                                    </p:anim>
                                    <p:anim calcmode="lin" valueType="num">
                                      <p:cBhvr>
                                        <p:cTn id="107" dur="500" fill="hold"/>
                                        <p:tgtEl>
                                          <p:spTgt spid="37"/>
                                        </p:tgtEl>
                                        <p:attrNameLst>
                                          <p:attrName>ppt_y</p:attrName>
                                        </p:attrNameLst>
                                      </p:cBhvr>
                                      <p:tavLst>
                                        <p:tav tm="0">
                                          <p:val>
                                            <p:fltVal val="0.5"/>
                                          </p:val>
                                        </p:tav>
                                        <p:tav tm="100000">
                                          <p:val>
                                            <p:strVal val="#ppt_y"/>
                                          </p:val>
                                        </p:tav>
                                      </p:tavLst>
                                    </p:anim>
                                  </p:childTnLst>
                                </p:cTn>
                              </p:par>
                            </p:childTnLst>
                          </p:cTn>
                        </p:par>
                        <p:par>
                          <p:cTn id="108" fill="hold">
                            <p:stCondLst>
                              <p:cond delay="6000"/>
                            </p:stCondLst>
                            <p:childTnLst>
                              <p:par>
                                <p:cTn id="109" presetID="18" presetClass="entr" presetSubtype="9" fill="hold" grpId="0" nodeType="afterEffect">
                                  <p:stCondLst>
                                    <p:cond delay="0"/>
                                  </p:stCondLst>
                                  <p:childTnLst>
                                    <p:set>
                                      <p:cBhvr>
                                        <p:cTn id="110" dur="1" fill="hold">
                                          <p:stCondLst>
                                            <p:cond delay="0"/>
                                          </p:stCondLst>
                                        </p:cTn>
                                        <p:tgtEl>
                                          <p:spTgt spid="35"/>
                                        </p:tgtEl>
                                        <p:attrNameLst>
                                          <p:attrName>style.visibility</p:attrName>
                                        </p:attrNameLst>
                                      </p:cBhvr>
                                      <p:to>
                                        <p:strVal val="visible"/>
                                      </p:to>
                                    </p:set>
                                    <p:animEffect transition="in" filter="strips(upLeft)">
                                      <p:cBhvr>
                                        <p:cTn id="111" dur="500"/>
                                        <p:tgtEl>
                                          <p:spTgt spid="35"/>
                                        </p:tgtEl>
                                      </p:cBhvr>
                                    </p:animEffect>
                                  </p:childTnLst>
                                </p:cTn>
                              </p:par>
                            </p:childTnLst>
                          </p:cTn>
                        </p:par>
                        <p:par>
                          <p:cTn id="112" fill="hold">
                            <p:stCondLst>
                              <p:cond delay="6500"/>
                            </p:stCondLst>
                            <p:childTnLst>
                              <p:par>
                                <p:cTn id="113" presetID="49" presetClass="entr" presetSubtype="0" decel="100000" fill="hold" grpId="0" nodeType="afterEffect">
                                  <p:stCondLst>
                                    <p:cond delay="0"/>
                                  </p:stCondLst>
                                  <p:childTnLst>
                                    <p:set>
                                      <p:cBhvr>
                                        <p:cTn id="114" dur="1" fill="hold">
                                          <p:stCondLst>
                                            <p:cond delay="0"/>
                                          </p:stCondLst>
                                        </p:cTn>
                                        <p:tgtEl>
                                          <p:spTgt spid="12"/>
                                        </p:tgtEl>
                                        <p:attrNameLst>
                                          <p:attrName>style.visibility</p:attrName>
                                        </p:attrNameLst>
                                      </p:cBhvr>
                                      <p:to>
                                        <p:strVal val="visible"/>
                                      </p:to>
                                    </p:set>
                                    <p:anim calcmode="lin" valueType="num">
                                      <p:cBhvr>
                                        <p:cTn id="115" dur="750" fill="hold"/>
                                        <p:tgtEl>
                                          <p:spTgt spid="12"/>
                                        </p:tgtEl>
                                        <p:attrNameLst>
                                          <p:attrName>ppt_w</p:attrName>
                                        </p:attrNameLst>
                                      </p:cBhvr>
                                      <p:tavLst>
                                        <p:tav tm="0">
                                          <p:val>
                                            <p:fltVal val="0"/>
                                          </p:val>
                                        </p:tav>
                                        <p:tav tm="100000">
                                          <p:val>
                                            <p:strVal val="#ppt_w"/>
                                          </p:val>
                                        </p:tav>
                                      </p:tavLst>
                                    </p:anim>
                                    <p:anim calcmode="lin" valueType="num">
                                      <p:cBhvr>
                                        <p:cTn id="116" dur="750" fill="hold"/>
                                        <p:tgtEl>
                                          <p:spTgt spid="12"/>
                                        </p:tgtEl>
                                        <p:attrNameLst>
                                          <p:attrName>ppt_h</p:attrName>
                                        </p:attrNameLst>
                                      </p:cBhvr>
                                      <p:tavLst>
                                        <p:tav tm="0">
                                          <p:val>
                                            <p:fltVal val="0"/>
                                          </p:val>
                                        </p:tav>
                                        <p:tav tm="100000">
                                          <p:val>
                                            <p:strVal val="#ppt_h"/>
                                          </p:val>
                                        </p:tav>
                                      </p:tavLst>
                                    </p:anim>
                                    <p:anim calcmode="lin" valueType="num">
                                      <p:cBhvr>
                                        <p:cTn id="117" dur="750" fill="hold"/>
                                        <p:tgtEl>
                                          <p:spTgt spid="12"/>
                                        </p:tgtEl>
                                        <p:attrNameLst>
                                          <p:attrName>style.rotation</p:attrName>
                                        </p:attrNameLst>
                                      </p:cBhvr>
                                      <p:tavLst>
                                        <p:tav tm="0">
                                          <p:val>
                                            <p:fltVal val="360"/>
                                          </p:val>
                                        </p:tav>
                                        <p:tav tm="100000">
                                          <p:val>
                                            <p:fltVal val="0"/>
                                          </p:val>
                                        </p:tav>
                                      </p:tavLst>
                                    </p:anim>
                                    <p:animEffect transition="in" filter="fade">
                                      <p:cBhvr>
                                        <p:cTn id="118" dur="750"/>
                                        <p:tgtEl>
                                          <p:spTgt spid="12"/>
                                        </p:tgtEl>
                                      </p:cBhvr>
                                    </p:animEffect>
                                  </p:childTnLst>
                                </p:cTn>
                              </p:par>
                            </p:childTnLst>
                          </p:cTn>
                        </p:par>
                        <p:par>
                          <p:cTn id="119" fill="hold">
                            <p:stCondLst>
                              <p:cond delay="7250"/>
                            </p:stCondLst>
                            <p:childTnLst>
                              <p:par>
                                <p:cTn id="120" presetID="53" presetClass="entr" presetSubtype="16" fill="hold" grpId="0" nodeType="afterEffect">
                                  <p:stCondLst>
                                    <p:cond delay="0"/>
                                  </p:stCondLst>
                                  <p:childTnLst>
                                    <p:set>
                                      <p:cBhvr>
                                        <p:cTn id="121" dur="1" fill="hold">
                                          <p:stCondLst>
                                            <p:cond delay="0"/>
                                          </p:stCondLst>
                                        </p:cTn>
                                        <p:tgtEl>
                                          <p:spTgt spid="24"/>
                                        </p:tgtEl>
                                        <p:attrNameLst>
                                          <p:attrName>style.visibility</p:attrName>
                                        </p:attrNameLst>
                                      </p:cBhvr>
                                      <p:to>
                                        <p:strVal val="visible"/>
                                      </p:to>
                                    </p:set>
                                    <p:anim calcmode="lin" valueType="num">
                                      <p:cBhvr>
                                        <p:cTn id="122" dur="750" fill="hold"/>
                                        <p:tgtEl>
                                          <p:spTgt spid="24"/>
                                        </p:tgtEl>
                                        <p:attrNameLst>
                                          <p:attrName>ppt_w</p:attrName>
                                        </p:attrNameLst>
                                      </p:cBhvr>
                                      <p:tavLst>
                                        <p:tav tm="0">
                                          <p:val>
                                            <p:fltVal val="0"/>
                                          </p:val>
                                        </p:tav>
                                        <p:tav tm="100000">
                                          <p:val>
                                            <p:strVal val="#ppt_w"/>
                                          </p:val>
                                        </p:tav>
                                      </p:tavLst>
                                    </p:anim>
                                    <p:anim calcmode="lin" valueType="num">
                                      <p:cBhvr>
                                        <p:cTn id="123" dur="750" fill="hold"/>
                                        <p:tgtEl>
                                          <p:spTgt spid="24"/>
                                        </p:tgtEl>
                                        <p:attrNameLst>
                                          <p:attrName>ppt_h</p:attrName>
                                        </p:attrNameLst>
                                      </p:cBhvr>
                                      <p:tavLst>
                                        <p:tav tm="0">
                                          <p:val>
                                            <p:fltVal val="0"/>
                                          </p:val>
                                        </p:tav>
                                        <p:tav tm="100000">
                                          <p:val>
                                            <p:strVal val="#ppt_h"/>
                                          </p:val>
                                        </p:tav>
                                      </p:tavLst>
                                    </p:anim>
                                    <p:animEffect transition="in" filter="fade">
                                      <p:cBhvr>
                                        <p:cTn id="124" dur="750"/>
                                        <p:tgtEl>
                                          <p:spTgt spid="24"/>
                                        </p:tgtEl>
                                      </p:cBhvr>
                                    </p:animEffect>
                                  </p:childTnLst>
                                </p:cTn>
                              </p:par>
                            </p:childTnLst>
                          </p:cTn>
                        </p:par>
                        <p:par>
                          <p:cTn id="125" fill="hold">
                            <p:stCondLst>
                              <p:cond delay="8000"/>
                            </p:stCondLst>
                            <p:childTnLst>
                              <p:par>
                                <p:cTn id="126" presetID="53" presetClass="entr" presetSubtype="16" fill="hold" grpId="0" nodeType="afterEffect">
                                  <p:stCondLst>
                                    <p:cond delay="0"/>
                                  </p:stCondLst>
                                  <p:childTnLst>
                                    <p:set>
                                      <p:cBhvr>
                                        <p:cTn id="127" dur="1" fill="hold">
                                          <p:stCondLst>
                                            <p:cond delay="0"/>
                                          </p:stCondLst>
                                        </p:cTn>
                                        <p:tgtEl>
                                          <p:spTgt spid="23"/>
                                        </p:tgtEl>
                                        <p:attrNameLst>
                                          <p:attrName>style.visibility</p:attrName>
                                        </p:attrNameLst>
                                      </p:cBhvr>
                                      <p:to>
                                        <p:strVal val="visible"/>
                                      </p:to>
                                    </p:set>
                                    <p:anim calcmode="lin" valueType="num">
                                      <p:cBhvr>
                                        <p:cTn id="128" dur="750" fill="hold"/>
                                        <p:tgtEl>
                                          <p:spTgt spid="23"/>
                                        </p:tgtEl>
                                        <p:attrNameLst>
                                          <p:attrName>ppt_w</p:attrName>
                                        </p:attrNameLst>
                                      </p:cBhvr>
                                      <p:tavLst>
                                        <p:tav tm="0">
                                          <p:val>
                                            <p:fltVal val="0"/>
                                          </p:val>
                                        </p:tav>
                                        <p:tav tm="100000">
                                          <p:val>
                                            <p:strVal val="#ppt_w"/>
                                          </p:val>
                                        </p:tav>
                                      </p:tavLst>
                                    </p:anim>
                                    <p:anim calcmode="lin" valueType="num">
                                      <p:cBhvr>
                                        <p:cTn id="129" dur="750" fill="hold"/>
                                        <p:tgtEl>
                                          <p:spTgt spid="23"/>
                                        </p:tgtEl>
                                        <p:attrNameLst>
                                          <p:attrName>ppt_h</p:attrName>
                                        </p:attrNameLst>
                                      </p:cBhvr>
                                      <p:tavLst>
                                        <p:tav tm="0">
                                          <p:val>
                                            <p:fltVal val="0"/>
                                          </p:val>
                                        </p:tav>
                                        <p:tav tm="100000">
                                          <p:val>
                                            <p:strVal val="#ppt_h"/>
                                          </p:val>
                                        </p:tav>
                                      </p:tavLst>
                                    </p:anim>
                                    <p:animEffect transition="in" filter="fade">
                                      <p:cBhvr>
                                        <p:cTn id="130" dur="750"/>
                                        <p:tgtEl>
                                          <p:spTgt spid="23"/>
                                        </p:tgtEl>
                                      </p:cBhvr>
                                    </p:animEffect>
                                  </p:childTnLst>
                                </p:cTn>
                              </p:par>
                            </p:childTnLst>
                          </p:cTn>
                        </p:par>
                        <p:par>
                          <p:cTn id="131" fill="hold">
                            <p:stCondLst>
                              <p:cond delay="8750"/>
                            </p:stCondLst>
                            <p:childTnLst>
                              <p:par>
                                <p:cTn id="132" presetID="53" presetClass="entr" presetSubtype="528" fill="hold" grpId="0" nodeType="afterEffect">
                                  <p:stCondLst>
                                    <p:cond delay="0"/>
                                  </p:stCondLst>
                                  <p:childTnLst>
                                    <p:set>
                                      <p:cBhvr>
                                        <p:cTn id="133" dur="1" fill="hold">
                                          <p:stCondLst>
                                            <p:cond delay="0"/>
                                          </p:stCondLst>
                                        </p:cTn>
                                        <p:tgtEl>
                                          <p:spTgt spid="38"/>
                                        </p:tgtEl>
                                        <p:attrNameLst>
                                          <p:attrName>style.visibility</p:attrName>
                                        </p:attrNameLst>
                                      </p:cBhvr>
                                      <p:to>
                                        <p:strVal val="visible"/>
                                      </p:to>
                                    </p:set>
                                    <p:anim calcmode="lin" valueType="num">
                                      <p:cBhvr>
                                        <p:cTn id="134" dur="500" fill="hold"/>
                                        <p:tgtEl>
                                          <p:spTgt spid="38"/>
                                        </p:tgtEl>
                                        <p:attrNameLst>
                                          <p:attrName>ppt_w</p:attrName>
                                        </p:attrNameLst>
                                      </p:cBhvr>
                                      <p:tavLst>
                                        <p:tav tm="0">
                                          <p:val>
                                            <p:fltVal val="0"/>
                                          </p:val>
                                        </p:tav>
                                        <p:tav tm="100000">
                                          <p:val>
                                            <p:strVal val="#ppt_w"/>
                                          </p:val>
                                        </p:tav>
                                      </p:tavLst>
                                    </p:anim>
                                    <p:anim calcmode="lin" valueType="num">
                                      <p:cBhvr>
                                        <p:cTn id="135" dur="500" fill="hold"/>
                                        <p:tgtEl>
                                          <p:spTgt spid="38"/>
                                        </p:tgtEl>
                                        <p:attrNameLst>
                                          <p:attrName>ppt_h</p:attrName>
                                        </p:attrNameLst>
                                      </p:cBhvr>
                                      <p:tavLst>
                                        <p:tav tm="0">
                                          <p:val>
                                            <p:fltVal val="0"/>
                                          </p:val>
                                        </p:tav>
                                        <p:tav tm="100000">
                                          <p:val>
                                            <p:strVal val="#ppt_h"/>
                                          </p:val>
                                        </p:tav>
                                      </p:tavLst>
                                    </p:anim>
                                    <p:animEffect transition="in" filter="fade">
                                      <p:cBhvr>
                                        <p:cTn id="136" dur="500"/>
                                        <p:tgtEl>
                                          <p:spTgt spid="38"/>
                                        </p:tgtEl>
                                      </p:cBhvr>
                                    </p:animEffect>
                                    <p:anim calcmode="lin" valueType="num">
                                      <p:cBhvr>
                                        <p:cTn id="137" dur="500" fill="hold"/>
                                        <p:tgtEl>
                                          <p:spTgt spid="38"/>
                                        </p:tgtEl>
                                        <p:attrNameLst>
                                          <p:attrName>ppt_x</p:attrName>
                                        </p:attrNameLst>
                                      </p:cBhvr>
                                      <p:tavLst>
                                        <p:tav tm="0">
                                          <p:val>
                                            <p:fltVal val="0.5"/>
                                          </p:val>
                                        </p:tav>
                                        <p:tav tm="100000">
                                          <p:val>
                                            <p:strVal val="#ppt_x"/>
                                          </p:val>
                                        </p:tav>
                                      </p:tavLst>
                                    </p:anim>
                                    <p:anim calcmode="lin" valueType="num">
                                      <p:cBhvr>
                                        <p:cTn id="138" dur="500" fill="hold"/>
                                        <p:tgtEl>
                                          <p:spTgt spid="38"/>
                                        </p:tgtEl>
                                        <p:attrNameLst>
                                          <p:attrName>ppt_y</p:attrName>
                                        </p:attrNameLst>
                                      </p:cBhvr>
                                      <p:tavLst>
                                        <p:tav tm="0">
                                          <p:val>
                                            <p:fltVal val="0.5"/>
                                          </p:val>
                                        </p:tav>
                                        <p:tav tm="100000">
                                          <p:val>
                                            <p:strVal val="#ppt_y"/>
                                          </p:val>
                                        </p:tav>
                                      </p:tavLst>
                                    </p:anim>
                                  </p:childTnLst>
                                </p:cTn>
                              </p:par>
                            </p:childTnLst>
                          </p:cTn>
                        </p:par>
                        <p:par>
                          <p:cTn id="139" fill="hold">
                            <p:stCondLst>
                              <p:cond delay="9250"/>
                            </p:stCondLst>
                            <p:childTnLst>
                              <p:par>
                                <p:cTn id="140" presetID="18" presetClass="entr" presetSubtype="3" fill="hold" grpId="0" nodeType="afterEffect">
                                  <p:stCondLst>
                                    <p:cond delay="0"/>
                                  </p:stCondLst>
                                  <p:childTnLst>
                                    <p:set>
                                      <p:cBhvr>
                                        <p:cTn id="141" dur="1" fill="hold">
                                          <p:stCondLst>
                                            <p:cond delay="0"/>
                                          </p:stCondLst>
                                        </p:cTn>
                                        <p:tgtEl>
                                          <p:spTgt spid="34"/>
                                        </p:tgtEl>
                                        <p:attrNameLst>
                                          <p:attrName>style.visibility</p:attrName>
                                        </p:attrNameLst>
                                      </p:cBhvr>
                                      <p:to>
                                        <p:strVal val="visible"/>
                                      </p:to>
                                    </p:set>
                                    <p:animEffect transition="in" filter="strips(upRight)">
                                      <p:cBhvr>
                                        <p:cTn id="14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10" grpId="0" animBg="1"/>
      <p:bldP spid="11" grpId="0" animBg="1"/>
      <p:bldP spid="14" grpId="0" animBg="1"/>
      <p:bldP spid="17" grpId="0" animBg="1"/>
      <p:bldP spid="18" grpId="0" animBg="1"/>
      <p:bldP spid="15" grpId="0" animBg="1"/>
      <p:bldP spid="20" grpId="0" animBg="1"/>
      <p:bldP spid="21" grpId="0" animBg="1"/>
      <p:bldP spid="12" grpId="0" animBg="1"/>
      <p:bldP spid="23" grpId="0" animBg="1"/>
      <p:bldP spid="24" grpId="0" animBg="1"/>
      <p:bldP spid="13" grpId="0" animBg="1"/>
      <p:bldP spid="26" grpId="0" animBg="1"/>
      <p:bldP spid="27" grpId="0" animBg="1"/>
      <p:bldP spid="30" grpId="0"/>
      <p:bldP spid="32" grpId="0" animBg="1"/>
      <p:bldP spid="33" grpId="0" animBg="1"/>
      <p:bldP spid="34" grpId="0" animBg="1"/>
      <p:bldP spid="35" grpId="0" animBg="1"/>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1668</TotalTime>
  <Words>1330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2018-12-13T18:49:50Z</dcterms:modified>
</cp:coreProperties>
</file>