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039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50800" dist="38100" dir="8100000" algn="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50800" dist="38100" dir="8100000" algn="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50800" dist="38100" algn="l"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2700000" algn="tl"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2845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4370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7071BC2C-EA86-4DE8-A22A-C9E6B74C4F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7192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2018-12-13T18:47:27Z</dcterms:modified>
</cp:coreProperties>
</file>