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7530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8709617" y="1053945"/>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3007628" y="1441844"/>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08820" y="2848071"/>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sp>
        <p:nvSpPr>
          <p:cNvPr id="88" name="TextBox 87">
            <a:extLst>
              <a:ext uri="{FF2B5EF4-FFF2-40B4-BE49-F238E27FC236}">
                <a16:creationId xmlns:a16="http://schemas.microsoft.com/office/drawing/2014/main" id="{DF4A05B9-251B-4A7A-8D24-D0637B48FE0C}"/>
              </a:ext>
            </a:extLst>
          </p:cNvPr>
          <p:cNvSpPr txBox="1"/>
          <p:nvPr/>
        </p:nvSpPr>
        <p:spPr>
          <a:xfrm>
            <a:off x="3243651" y="16906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376507" y="665700"/>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9157929" y="174239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grpSp>
        <p:nvGrpSpPr>
          <p:cNvPr id="99" name="Group 98">
            <a:extLst>
              <a:ext uri="{FF2B5EF4-FFF2-40B4-BE49-F238E27FC236}">
                <a16:creationId xmlns:a16="http://schemas.microsoft.com/office/drawing/2014/main" id="{D7EE9E59-DC9D-481C-9FFD-4F27263C6525}"/>
              </a:ext>
            </a:extLst>
          </p:cNvPr>
          <p:cNvGrpSpPr>
            <a:grpSpLocks noChangeAspect="1"/>
          </p:cNvGrpSpPr>
          <p:nvPr/>
        </p:nvGrpSpPr>
        <p:grpSpPr>
          <a:xfrm>
            <a:off x="3102118" y="4418131"/>
            <a:ext cx="2311850" cy="2183503"/>
            <a:chOff x="335615" y="1028218"/>
            <a:chExt cx="5395334" cy="5095799"/>
          </a:xfrm>
        </p:grpSpPr>
        <p:grpSp>
          <p:nvGrpSpPr>
            <p:cNvPr id="100" name="Group 99">
              <a:extLst>
                <a:ext uri="{FF2B5EF4-FFF2-40B4-BE49-F238E27FC236}">
                  <a16:creationId xmlns:a16="http://schemas.microsoft.com/office/drawing/2014/main" id="{5AED83BC-134A-482F-BDFA-9E62BC04E369}"/>
                </a:ext>
              </a:extLst>
            </p:cNvPr>
            <p:cNvGrpSpPr>
              <a:grpSpLocks noChangeAspect="1"/>
            </p:cNvGrpSpPr>
            <p:nvPr/>
          </p:nvGrpSpPr>
          <p:grpSpPr>
            <a:xfrm>
              <a:off x="335615" y="1028218"/>
              <a:ext cx="5395334" cy="5095799"/>
              <a:chOff x="6330862" y="503694"/>
              <a:chExt cx="5395334" cy="5095799"/>
            </a:xfrm>
          </p:grpSpPr>
          <p:sp>
            <p:nvSpPr>
              <p:cNvPr id="102" name="Freeform: Shape 101">
                <a:extLst>
                  <a:ext uri="{FF2B5EF4-FFF2-40B4-BE49-F238E27FC236}">
                    <a16:creationId xmlns:a16="http://schemas.microsoft.com/office/drawing/2014/main" id="{1EEAAB7D-2B13-4EC0-A212-CAB15100A341}"/>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08EF28F-1F62-4112-B382-2765A1EC7A1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Freeform: Shape 100">
              <a:extLst>
                <a:ext uri="{FF2B5EF4-FFF2-40B4-BE49-F238E27FC236}">
                  <a16:creationId xmlns:a16="http://schemas.microsoft.com/office/drawing/2014/main" id="{24B5F5D3-1E6C-4EAC-927A-3F681435158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7B01886D-FCA0-4C0F-B641-E64ECA531757}"/>
              </a:ext>
            </a:extLst>
          </p:cNvPr>
          <p:cNvGrpSpPr>
            <a:grpSpLocks noChangeAspect="1"/>
          </p:cNvGrpSpPr>
          <p:nvPr/>
        </p:nvGrpSpPr>
        <p:grpSpPr>
          <a:xfrm>
            <a:off x="4951365" y="3305552"/>
            <a:ext cx="2311850" cy="2183503"/>
            <a:chOff x="335615" y="1028218"/>
            <a:chExt cx="5395334" cy="5095799"/>
          </a:xfrm>
        </p:grpSpPr>
        <p:grpSp>
          <p:nvGrpSpPr>
            <p:cNvPr id="105" name="Group 104">
              <a:extLst>
                <a:ext uri="{FF2B5EF4-FFF2-40B4-BE49-F238E27FC236}">
                  <a16:creationId xmlns:a16="http://schemas.microsoft.com/office/drawing/2014/main" id="{D2A8243B-24ED-4CF7-9F52-E9DE760E2192}"/>
                </a:ext>
              </a:extLst>
            </p:cNvPr>
            <p:cNvGrpSpPr>
              <a:grpSpLocks noChangeAspect="1"/>
            </p:cNvGrpSpPr>
            <p:nvPr/>
          </p:nvGrpSpPr>
          <p:grpSpPr>
            <a:xfrm>
              <a:off x="335615" y="1028218"/>
              <a:ext cx="5395334" cy="5095799"/>
              <a:chOff x="6330862" y="503694"/>
              <a:chExt cx="5395334" cy="5095799"/>
            </a:xfrm>
          </p:grpSpPr>
          <p:sp>
            <p:nvSpPr>
              <p:cNvPr id="107" name="Freeform: Shape 106">
                <a:extLst>
                  <a:ext uri="{FF2B5EF4-FFF2-40B4-BE49-F238E27FC236}">
                    <a16:creationId xmlns:a16="http://schemas.microsoft.com/office/drawing/2014/main" id="{AEFC3CD1-DEC2-491F-A885-E5146918EC4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Shape 107">
                <a:extLst>
                  <a:ext uri="{FF2B5EF4-FFF2-40B4-BE49-F238E27FC236}">
                    <a16:creationId xmlns:a16="http://schemas.microsoft.com/office/drawing/2014/main" id="{B5AE4F32-57F3-43BF-97A5-EAA0DC081D94}"/>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6" name="Freeform: Shape 105">
              <a:extLst>
                <a:ext uri="{FF2B5EF4-FFF2-40B4-BE49-F238E27FC236}">
                  <a16:creationId xmlns:a16="http://schemas.microsoft.com/office/drawing/2014/main" id="{AE99AA9D-1DE2-4C56-9116-779C2DAFEFF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9845281" y="373407"/>
            <a:ext cx="1277079" cy="1206183"/>
            <a:chOff x="6330862" y="503694"/>
            <a:chExt cx="5395334" cy="5095799"/>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TextBox 90">
            <a:extLst>
              <a:ext uri="{FF2B5EF4-FFF2-40B4-BE49-F238E27FC236}">
                <a16:creationId xmlns:a16="http://schemas.microsoft.com/office/drawing/2014/main" id="{4B848E52-659F-4254-9472-2EFD823D5126}"/>
              </a:ext>
            </a:extLst>
          </p:cNvPr>
          <p:cNvSpPr txBox="1"/>
          <p:nvPr/>
        </p:nvSpPr>
        <p:spPr>
          <a:xfrm>
            <a:off x="10063196" y="6440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04</a:t>
            </a:r>
          </a:p>
        </p:txBody>
      </p:sp>
      <p:pic>
        <p:nvPicPr>
          <p:cNvPr id="70" name="Picture 69">
            <a:hlinkClick r:id="rId6"/>
            <a:extLst>
              <a:ext uri="{FF2B5EF4-FFF2-40B4-BE49-F238E27FC236}">
                <a16:creationId xmlns:a16="http://schemas.microsoft.com/office/drawing/2014/main" id="{F0D45C09-99C5-49F0-904A-A2A784EFC9E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40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p:cTn id="22" dur="500" fill="hold"/>
                                        <p:tgtEl>
                                          <p:spTgt spid="99"/>
                                        </p:tgtEl>
                                        <p:attrNameLst>
                                          <p:attrName>ppt_w</p:attrName>
                                        </p:attrNameLst>
                                      </p:cBhvr>
                                      <p:tavLst>
                                        <p:tav tm="0">
                                          <p:val>
                                            <p:fltVal val="0"/>
                                          </p:val>
                                        </p:tav>
                                        <p:tav tm="100000">
                                          <p:val>
                                            <p:strVal val="#ppt_w"/>
                                          </p:val>
                                        </p:tav>
                                      </p:tavLst>
                                    </p:anim>
                                    <p:anim calcmode="lin" valueType="num">
                                      <p:cBhvr>
                                        <p:cTn id="23" dur="500" fill="hold"/>
                                        <p:tgtEl>
                                          <p:spTgt spid="99"/>
                                        </p:tgtEl>
                                        <p:attrNameLst>
                                          <p:attrName>ppt_h</p:attrName>
                                        </p:attrNameLst>
                                      </p:cBhvr>
                                      <p:tavLst>
                                        <p:tav tm="0">
                                          <p:val>
                                            <p:fltVal val="0"/>
                                          </p:val>
                                        </p:tav>
                                        <p:tav tm="100000">
                                          <p:val>
                                            <p:strVal val="#ppt_h"/>
                                          </p:val>
                                        </p:tav>
                                      </p:tavLst>
                                    </p:anim>
                                    <p:animEffect transition="in" filter="fade">
                                      <p:cBhvr>
                                        <p:cTn id="24" dur="500"/>
                                        <p:tgtEl>
                                          <p:spTgt spid="99"/>
                                        </p:tgtEl>
                                      </p:cBhvr>
                                    </p:animEffect>
                                  </p:childTnLst>
                                </p:cTn>
                              </p:par>
                            </p:childTnLst>
                          </p:cTn>
                        </p:par>
                        <p:par>
                          <p:cTn id="25" fill="hold">
                            <p:stCondLst>
                              <p:cond delay="1500"/>
                            </p:stCondLst>
                            <p:childTnLst>
                              <p:par>
                                <p:cTn id="26" presetID="47" presetClass="entr" presetSubtype="0"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fade">
                                      <p:cBhvr>
                                        <p:cTn id="28" dur="1000"/>
                                        <p:tgtEl>
                                          <p:spTgt spid="84"/>
                                        </p:tgtEl>
                                      </p:cBhvr>
                                    </p:animEffect>
                                    <p:anim calcmode="lin" valueType="num">
                                      <p:cBhvr>
                                        <p:cTn id="29" dur="1000" fill="hold"/>
                                        <p:tgtEl>
                                          <p:spTgt spid="84"/>
                                        </p:tgtEl>
                                        <p:attrNameLst>
                                          <p:attrName>ppt_x</p:attrName>
                                        </p:attrNameLst>
                                      </p:cBhvr>
                                      <p:tavLst>
                                        <p:tav tm="0">
                                          <p:val>
                                            <p:strVal val="#ppt_x"/>
                                          </p:val>
                                        </p:tav>
                                        <p:tav tm="100000">
                                          <p:val>
                                            <p:strVal val="#ppt_x"/>
                                          </p:val>
                                        </p:tav>
                                      </p:tavLst>
                                    </p:anim>
                                    <p:anim calcmode="lin" valueType="num">
                                      <p:cBhvr>
                                        <p:cTn id="30" dur="1000" fill="hold"/>
                                        <p:tgtEl>
                                          <p:spTgt spid="8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1000"/>
                                        <p:tgtEl>
                                          <p:spTgt spid="87"/>
                                        </p:tgtEl>
                                      </p:cBhvr>
                                    </p:animEffect>
                                    <p:anim calcmode="lin" valueType="num">
                                      <p:cBhvr>
                                        <p:cTn id="34" dur="1000" fill="hold"/>
                                        <p:tgtEl>
                                          <p:spTgt spid="87"/>
                                        </p:tgtEl>
                                        <p:attrNameLst>
                                          <p:attrName>ppt_x</p:attrName>
                                        </p:attrNameLst>
                                      </p:cBhvr>
                                      <p:tavLst>
                                        <p:tav tm="0">
                                          <p:val>
                                            <p:strVal val="#ppt_x"/>
                                          </p:val>
                                        </p:tav>
                                        <p:tav tm="100000">
                                          <p:val>
                                            <p:strVal val="#ppt_x"/>
                                          </p:val>
                                        </p:tav>
                                      </p:tavLst>
                                    </p:anim>
                                    <p:anim calcmode="lin" valueType="num">
                                      <p:cBhvr>
                                        <p:cTn id="35" dur="1000" fill="hold"/>
                                        <p:tgtEl>
                                          <p:spTgt spid="87"/>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60"/>
                                        </p:tgtEl>
                                        <p:attrNameLst>
                                          <p:attrName>style.visibility</p:attrName>
                                        </p:attrNameLst>
                                      </p:cBhvr>
                                      <p:to>
                                        <p:strVal val="visible"/>
                                      </p:to>
                                    </p:set>
                                    <p:anim calcmode="lin" valueType="num">
                                      <p:cBhvr>
                                        <p:cTn id="39" dur="500" fill="hold"/>
                                        <p:tgtEl>
                                          <p:spTgt spid="60"/>
                                        </p:tgtEl>
                                        <p:attrNameLst>
                                          <p:attrName>ppt_w</p:attrName>
                                        </p:attrNameLst>
                                      </p:cBhvr>
                                      <p:tavLst>
                                        <p:tav tm="0">
                                          <p:val>
                                            <p:fltVal val="0"/>
                                          </p:val>
                                        </p:tav>
                                        <p:tav tm="100000">
                                          <p:val>
                                            <p:strVal val="#ppt_w"/>
                                          </p:val>
                                        </p:tav>
                                      </p:tavLst>
                                    </p:anim>
                                    <p:anim calcmode="lin" valueType="num">
                                      <p:cBhvr>
                                        <p:cTn id="40" dur="500" fill="hold"/>
                                        <p:tgtEl>
                                          <p:spTgt spid="60"/>
                                        </p:tgtEl>
                                        <p:attrNameLst>
                                          <p:attrName>ppt_h</p:attrName>
                                        </p:attrNameLst>
                                      </p:cBhvr>
                                      <p:tavLst>
                                        <p:tav tm="0">
                                          <p:val>
                                            <p:fltVal val="0"/>
                                          </p:val>
                                        </p:tav>
                                        <p:tav tm="100000">
                                          <p:val>
                                            <p:strVal val="#ppt_h"/>
                                          </p:val>
                                        </p:tav>
                                      </p:tavLst>
                                    </p:anim>
                                    <p:animEffect transition="in" filter="fade">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104"/>
                                        </p:tgtEl>
                                        <p:attrNameLst>
                                          <p:attrName>style.visibility</p:attrName>
                                        </p:attrNameLst>
                                      </p:cBhvr>
                                      <p:to>
                                        <p:strVal val="visible"/>
                                      </p:to>
                                    </p:set>
                                    <p:anim calcmode="lin" valueType="num">
                                      <p:cBhvr>
                                        <p:cTn id="50" dur="500" fill="hold"/>
                                        <p:tgtEl>
                                          <p:spTgt spid="104"/>
                                        </p:tgtEl>
                                        <p:attrNameLst>
                                          <p:attrName>ppt_w</p:attrName>
                                        </p:attrNameLst>
                                      </p:cBhvr>
                                      <p:tavLst>
                                        <p:tav tm="0">
                                          <p:val>
                                            <p:fltVal val="0"/>
                                          </p:val>
                                        </p:tav>
                                        <p:tav tm="100000">
                                          <p:val>
                                            <p:strVal val="#ppt_w"/>
                                          </p:val>
                                        </p:tav>
                                      </p:tavLst>
                                    </p:anim>
                                    <p:anim calcmode="lin" valueType="num">
                                      <p:cBhvr>
                                        <p:cTn id="51" dur="500" fill="hold"/>
                                        <p:tgtEl>
                                          <p:spTgt spid="104"/>
                                        </p:tgtEl>
                                        <p:attrNameLst>
                                          <p:attrName>ppt_h</p:attrName>
                                        </p:attrNameLst>
                                      </p:cBhvr>
                                      <p:tavLst>
                                        <p:tav tm="0">
                                          <p:val>
                                            <p:fltVal val="0"/>
                                          </p:val>
                                        </p:tav>
                                        <p:tav tm="100000">
                                          <p:val>
                                            <p:strVal val="#ppt_h"/>
                                          </p:val>
                                        </p:tav>
                                      </p:tavLst>
                                    </p:anim>
                                    <p:animEffect transition="in" filter="fade">
                                      <p:cBhvr>
                                        <p:cTn id="52" dur="500"/>
                                        <p:tgtEl>
                                          <p:spTgt spid="104"/>
                                        </p:tgtEl>
                                      </p:cBhvr>
                                    </p:animEffect>
                                  </p:childTnLst>
                                </p:cTn>
                              </p:par>
                            </p:childTnLst>
                          </p:cTn>
                        </p:par>
                        <p:par>
                          <p:cTn id="53" fill="hold">
                            <p:stCondLst>
                              <p:cond delay="3500"/>
                            </p:stCondLst>
                            <p:childTnLst>
                              <p:par>
                                <p:cTn id="54" presetID="47" presetClass="entr" presetSubtype="0" fill="hold" nodeType="after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1000"/>
                                        <p:tgtEl>
                                          <p:spTgt spid="81"/>
                                        </p:tgtEl>
                                      </p:cBhvr>
                                    </p:animEffect>
                                    <p:anim calcmode="lin" valueType="num">
                                      <p:cBhvr>
                                        <p:cTn id="57" dur="1000" fill="hold"/>
                                        <p:tgtEl>
                                          <p:spTgt spid="81"/>
                                        </p:tgtEl>
                                        <p:attrNameLst>
                                          <p:attrName>ppt_x</p:attrName>
                                        </p:attrNameLst>
                                      </p:cBhvr>
                                      <p:tavLst>
                                        <p:tav tm="0">
                                          <p:val>
                                            <p:strVal val="#ppt_x"/>
                                          </p:val>
                                        </p:tav>
                                        <p:tav tm="100000">
                                          <p:val>
                                            <p:strVal val="#ppt_x"/>
                                          </p:val>
                                        </p:tav>
                                      </p:tavLst>
                                    </p:anim>
                                    <p:anim calcmode="lin" valueType="num">
                                      <p:cBhvr>
                                        <p:cTn id="58" dur="1000" fill="hold"/>
                                        <p:tgtEl>
                                          <p:spTgt spid="81"/>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par>
                          <p:cTn id="64" fill="hold">
                            <p:stCondLst>
                              <p:cond delay="4500"/>
                            </p:stCondLst>
                            <p:childTnLst>
                              <p:par>
                                <p:cTn id="65" presetID="53" presetClass="entr" presetSubtype="16"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500" fill="hold"/>
                                        <p:tgtEl>
                                          <p:spTgt spid="55"/>
                                        </p:tgtEl>
                                        <p:attrNameLst>
                                          <p:attrName>ppt_w</p:attrName>
                                        </p:attrNameLst>
                                      </p:cBhvr>
                                      <p:tavLst>
                                        <p:tav tm="0">
                                          <p:val>
                                            <p:fltVal val="0"/>
                                          </p:val>
                                        </p:tav>
                                        <p:tav tm="100000">
                                          <p:val>
                                            <p:strVal val="#ppt_w"/>
                                          </p:val>
                                        </p:tav>
                                      </p:tavLst>
                                    </p:anim>
                                    <p:anim calcmode="lin" valueType="num">
                                      <p:cBhvr>
                                        <p:cTn id="68" dur="500" fill="hold"/>
                                        <p:tgtEl>
                                          <p:spTgt spid="55"/>
                                        </p:tgtEl>
                                        <p:attrNameLst>
                                          <p:attrName>ppt_h</p:attrName>
                                        </p:attrNameLst>
                                      </p:cBhvr>
                                      <p:tavLst>
                                        <p:tav tm="0">
                                          <p:val>
                                            <p:fltVal val="0"/>
                                          </p:val>
                                        </p:tav>
                                        <p:tav tm="100000">
                                          <p:val>
                                            <p:strVal val="#ppt_h"/>
                                          </p:val>
                                        </p:tav>
                                      </p:tavLst>
                                    </p:anim>
                                    <p:animEffect transition="in" filter="fade">
                                      <p:cBhvr>
                                        <p:cTn id="69" dur="500"/>
                                        <p:tgtEl>
                                          <p:spTgt spid="5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childTnLst>
                                </p:cTn>
                              </p:par>
                            </p:childTnLst>
                          </p:cTn>
                        </p:par>
                        <p:par>
                          <p:cTn id="75" fill="hold">
                            <p:stCondLst>
                              <p:cond delay="5000"/>
                            </p:stCondLst>
                            <p:childTnLst>
                              <p:par>
                                <p:cTn id="76" presetID="53" presetClass="entr" presetSubtype="16"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p:cTn id="78" dur="500" fill="hold"/>
                                        <p:tgtEl>
                                          <p:spTgt spid="44"/>
                                        </p:tgtEl>
                                        <p:attrNameLst>
                                          <p:attrName>ppt_w</p:attrName>
                                        </p:attrNameLst>
                                      </p:cBhvr>
                                      <p:tavLst>
                                        <p:tav tm="0">
                                          <p:val>
                                            <p:fltVal val="0"/>
                                          </p:val>
                                        </p:tav>
                                        <p:tav tm="100000">
                                          <p:val>
                                            <p:strVal val="#ppt_w"/>
                                          </p:val>
                                        </p:tav>
                                      </p:tavLst>
                                    </p:anim>
                                    <p:anim calcmode="lin" valueType="num">
                                      <p:cBhvr>
                                        <p:cTn id="79" dur="500" fill="hold"/>
                                        <p:tgtEl>
                                          <p:spTgt spid="44"/>
                                        </p:tgtEl>
                                        <p:attrNameLst>
                                          <p:attrName>ppt_h</p:attrName>
                                        </p:attrNameLst>
                                      </p:cBhvr>
                                      <p:tavLst>
                                        <p:tav tm="0">
                                          <p:val>
                                            <p:fltVal val="0"/>
                                          </p:val>
                                        </p:tav>
                                        <p:tav tm="100000">
                                          <p:val>
                                            <p:strVal val="#ppt_h"/>
                                          </p:val>
                                        </p:tav>
                                      </p:tavLst>
                                    </p:anim>
                                    <p:animEffect transition="in" filter="fade">
                                      <p:cBhvr>
                                        <p:cTn id="80" dur="500"/>
                                        <p:tgtEl>
                                          <p:spTgt spid="44"/>
                                        </p:tgtEl>
                                      </p:cBhvr>
                                    </p:animEffect>
                                  </p:childTnLst>
                                </p:cTn>
                              </p:par>
                            </p:childTnLst>
                          </p:cTn>
                        </p:par>
                        <p:par>
                          <p:cTn id="81" fill="hold">
                            <p:stCondLst>
                              <p:cond delay="5500"/>
                            </p:stCondLst>
                            <p:childTnLst>
                              <p:par>
                                <p:cTn id="82" presetID="47" presetClass="entr" presetSubtype="0"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1000"/>
                                        <p:tgtEl>
                                          <p:spTgt spid="78"/>
                                        </p:tgtEl>
                                      </p:cBhvr>
                                    </p:animEffect>
                                    <p:anim calcmode="lin" valueType="num">
                                      <p:cBhvr>
                                        <p:cTn id="85" dur="1000" fill="hold"/>
                                        <p:tgtEl>
                                          <p:spTgt spid="78"/>
                                        </p:tgtEl>
                                        <p:attrNameLst>
                                          <p:attrName>ppt_x</p:attrName>
                                        </p:attrNameLst>
                                      </p:cBhvr>
                                      <p:tavLst>
                                        <p:tav tm="0">
                                          <p:val>
                                            <p:strVal val="#ppt_x"/>
                                          </p:val>
                                        </p:tav>
                                        <p:tav tm="100000">
                                          <p:val>
                                            <p:strVal val="#ppt_x"/>
                                          </p:val>
                                        </p:tav>
                                      </p:tavLst>
                                    </p:anim>
                                    <p:anim calcmode="lin" valueType="num">
                                      <p:cBhvr>
                                        <p:cTn id="86" dur="1000" fill="hold"/>
                                        <p:tgtEl>
                                          <p:spTgt spid="78"/>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6500"/>
                            </p:stCondLst>
                            <p:childTnLst>
                              <p:par>
                                <p:cTn id="93" presetID="53" presetClass="entr" presetSubtype="16" fill="hold"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500" fill="hold"/>
                                        <p:tgtEl>
                                          <p:spTgt spid="50"/>
                                        </p:tgtEl>
                                        <p:attrNameLst>
                                          <p:attrName>ppt_w</p:attrName>
                                        </p:attrNameLst>
                                      </p:cBhvr>
                                      <p:tavLst>
                                        <p:tav tm="0">
                                          <p:val>
                                            <p:fltVal val="0"/>
                                          </p:val>
                                        </p:tav>
                                        <p:tav tm="100000">
                                          <p:val>
                                            <p:strVal val="#ppt_w"/>
                                          </p:val>
                                        </p:tav>
                                      </p:tavLst>
                                    </p:anim>
                                    <p:anim calcmode="lin" valueType="num">
                                      <p:cBhvr>
                                        <p:cTn id="96" dur="500" fill="hold"/>
                                        <p:tgtEl>
                                          <p:spTgt spid="50"/>
                                        </p:tgtEl>
                                        <p:attrNameLst>
                                          <p:attrName>ppt_h</p:attrName>
                                        </p:attrNameLst>
                                      </p:cBhvr>
                                      <p:tavLst>
                                        <p:tav tm="0">
                                          <p:val>
                                            <p:fltVal val="0"/>
                                          </p:val>
                                        </p:tav>
                                        <p:tav tm="100000">
                                          <p:val>
                                            <p:strVal val="#ppt_h"/>
                                          </p:val>
                                        </p:tav>
                                      </p:tavLst>
                                    </p:anim>
                                    <p:animEffect transition="in" filter="fade">
                                      <p:cBhvr>
                                        <p:cTn id="97" dur="500"/>
                                        <p:tgtEl>
                                          <p:spTgt spid="5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98"/>
                                        </p:tgtEl>
                                        <p:attrNameLst>
                                          <p:attrName>style.visibility</p:attrName>
                                        </p:attrNameLst>
                                      </p:cBhvr>
                                      <p:to>
                                        <p:strVal val="visible"/>
                                      </p:to>
                                    </p:set>
                                    <p:anim calcmode="lin" valueType="num">
                                      <p:cBhvr>
                                        <p:cTn id="100" dur="500" fill="hold"/>
                                        <p:tgtEl>
                                          <p:spTgt spid="98"/>
                                        </p:tgtEl>
                                        <p:attrNameLst>
                                          <p:attrName>ppt_w</p:attrName>
                                        </p:attrNameLst>
                                      </p:cBhvr>
                                      <p:tavLst>
                                        <p:tav tm="0">
                                          <p:val>
                                            <p:fltVal val="0"/>
                                          </p:val>
                                        </p:tav>
                                        <p:tav tm="100000">
                                          <p:val>
                                            <p:strVal val="#ppt_w"/>
                                          </p:val>
                                        </p:tav>
                                      </p:tavLst>
                                    </p:anim>
                                    <p:anim calcmode="lin" valueType="num">
                                      <p:cBhvr>
                                        <p:cTn id="101" dur="500" fill="hold"/>
                                        <p:tgtEl>
                                          <p:spTgt spid="98"/>
                                        </p:tgtEl>
                                        <p:attrNameLst>
                                          <p:attrName>ppt_h</p:attrName>
                                        </p:attrNameLst>
                                      </p:cBhvr>
                                      <p:tavLst>
                                        <p:tav tm="0">
                                          <p:val>
                                            <p:fltVal val="0"/>
                                          </p:val>
                                        </p:tav>
                                        <p:tav tm="100000">
                                          <p:val>
                                            <p:strVal val="#ppt_h"/>
                                          </p:val>
                                        </p:tav>
                                      </p:tavLst>
                                    </p:anim>
                                    <p:animEffect transition="in" filter="fade">
                                      <p:cBhvr>
                                        <p:cTn id="102" dur="500"/>
                                        <p:tgtEl>
                                          <p:spTgt spid="98"/>
                                        </p:tgtEl>
                                      </p:cBhvr>
                                    </p:animEffect>
                                  </p:childTnLst>
                                </p:cTn>
                              </p:par>
                            </p:childTnLst>
                          </p:cTn>
                        </p:par>
                        <p:par>
                          <p:cTn id="103" fill="hold">
                            <p:stCondLst>
                              <p:cond delay="7000"/>
                            </p:stCondLst>
                            <p:childTnLst>
                              <p:par>
                                <p:cTn id="104" presetID="53" presetClass="entr" presetSubtype="16" fill="hold" nodeType="afterEffect">
                                  <p:stCondLst>
                                    <p:cond delay="0"/>
                                  </p:stCondLst>
                                  <p:childTnLst>
                                    <p:set>
                                      <p:cBhvr>
                                        <p:cTn id="105" dur="1" fill="hold">
                                          <p:stCondLst>
                                            <p:cond delay="0"/>
                                          </p:stCondLst>
                                        </p:cTn>
                                        <p:tgtEl>
                                          <p:spTgt spid="45"/>
                                        </p:tgtEl>
                                        <p:attrNameLst>
                                          <p:attrName>style.visibility</p:attrName>
                                        </p:attrNameLst>
                                      </p:cBhvr>
                                      <p:to>
                                        <p:strVal val="visible"/>
                                      </p:to>
                                    </p:set>
                                    <p:anim calcmode="lin" valueType="num">
                                      <p:cBhvr>
                                        <p:cTn id="106" dur="500" fill="hold"/>
                                        <p:tgtEl>
                                          <p:spTgt spid="45"/>
                                        </p:tgtEl>
                                        <p:attrNameLst>
                                          <p:attrName>ppt_w</p:attrName>
                                        </p:attrNameLst>
                                      </p:cBhvr>
                                      <p:tavLst>
                                        <p:tav tm="0">
                                          <p:val>
                                            <p:fltVal val="0"/>
                                          </p:val>
                                        </p:tav>
                                        <p:tav tm="100000">
                                          <p:val>
                                            <p:strVal val="#ppt_w"/>
                                          </p:val>
                                        </p:tav>
                                      </p:tavLst>
                                    </p:anim>
                                    <p:anim calcmode="lin" valueType="num">
                                      <p:cBhvr>
                                        <p:cTn id="107" dur="500" fill="hold"/>
                                        <p:tgtEl>
                                          <p:spTgt spid="45"/>
                                        </p:tgtEl>
                                        <p:attrNameLst>
                                          <p:attrName>ppt_h</p:attrName>
                                        </p:attrNameLst>
                                      </p:cBhvr>
                                      <p:tavLst>
                                        <p:tav tm="0">
                                          <p:val>
                                            <p:fltVal val="0"/>
                                          </p:val>
                                        </p:tav>
                                        <p:tav tm="100000">
                                          <p:val>
                                            <p:strVal val="#ppt_h"/>
                                          </p:val>
                                        </p:tav>
                                      </p:tavLst>
                                    </p:anim>
                                    <p:animEffect transition="in" filter="fade">
                                      <p:cBhvr>
                                        <p:cTn id="108" dur="500"/>
                                        <p:tgtEl>
                                          <p:spTgt spid="45"/>
                                        </p:tgtEl>
                                      </p:cBhvr>
                                    </p:animEffect>
                                  </p:childTnLst>
                                </p:cTn>
                              </p:par>
                            </p:childTnLst>
                          </p:cTn>
                        </p:par>
                        <p:par>
                          <p:cTn id="109" fill="hold">
                            <p:stCondLst>
                              <p:cond delay="7500"/>
                            </p:stCondLst>
                            <p:childTnLst>
                              <p:par>
                                <p:cTn id="110" presetID="47" presetClass="entr" presetSubtype="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91"/>
                                        </p:tgtEl>
                                        <p:attrNameLst>
                                          <p:attrName>style.visibility</p:attrName>
                                        </p:attrNameLst>
                                      </p:cBhvr>
                                      <p:to>
                                        <p:strVal val="visible"/>
                                      </p:to>
                                    </p:set>
                                    <p:animEffect transition="in" filter="fade">
                                      <p:cBhvr>
                                        <p:cTn id="117" dur="1000"/>
                                        <p:tgtEl>
                                          <p:spTgt spid="91"/>
                                        </p:tgtEl>
                                      </p:cBhvr>
                                    </p:animEffect>
                                    <p:anim calcmode="lin" valueType="num">
                                      <p:cBhvr>
                                        <p:cTn id="118" dur="1000" fill="hold"/>
                                        <p:tgtEl>
                                          <p:spTgt spid="91"/>
                                        </p:tgtEl>
                                        <p:attrNameLst>
                                          <p:attrName>ppt_x</p:attrName>
                                        </p:attrNameLst>
                                      </p:cBhvr>
                                      <p:tavLst>
                                        <p:tav tm="0">
                                          <p:val>
                                            <p:strVal val="#ppt_x"/>
                                          </p:val>
                                        </p:tav>
                                        <p:tav tm="100000">
                                          <p:val>
                                            <p:strVal val="#ppt_x"/>
                                          </p:val>
                                        </p:tav>
                                      </p:tavLst>
                                    </p:anim>
                                    <p:anim calcmode="lin" valueType="num">
                                      <p:cBhvr>
                                        <p:cTn id="11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3" grpId="0"/>
      <p:bldP spid="94" grpId="0"/>
      <p:bldP spid="95" grpId="0"/>
      <p:bldP spid="98"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1258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2018-12-13T18:46:17Z</dcterms:modified>
</cp:coreProperties>
</file>