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36B8E3"/>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157EBF"/>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0050AA"/>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45454"/>
                </a:solidFill>
                <a:latin typeface="Candara" panose="020E0502030303020204" pitchFamily="34" charset="0"/>
              </a:rPr>
              <a:t>CANADA MAP</a:t>
            </a:r>
          </a:p>
          <a:p>
            <a:pPr algn="r"/>
            <a:r>
              <a:rPr lang="en-US" dirty="0">
                <a:solidFill>
                  <a:srgbClr val="545454"/>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0050A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954629" y="1329460"/>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345062" y="2361518"/>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831309" y="1203857"/>
            <a:ext cx="1188720" cy="1188682"/>
          </a:xfrm>
          <a:prstGeom prst="blockArc">
            <a:avLst>
              <a:gd name="adj1" fmla="val 18001008"/>
              <a:gd name="adj2" fmla="val 10822413"/>
              <a:gd name="adj3" fmla="val 14427"/>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63AD2EEC-6374-431B-A337-3BA6941229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91129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2018-12-13T18:44:13Z</dcterms:modified>
</cp:coreProperties>
</file>