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192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967B9"/>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6B8E3"/>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6B8E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6B8E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967B9">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chemeClr val="bg2">
                    <a:lumMod val="25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0967B9"/>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39BD3"/>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39B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239BD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57EBF"/>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57EB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chemeClr val="bg2">
                    <a:lumMod val="25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157EBF"/>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AC739F52-B4AF-4848-AB65-919A8BCE0B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639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2018-12-13T18:42:43Z</dcterms:modified>
</cp:coreProperties>
</file>