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25031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Rounded Corners 49">
            <a:extLst>
              <a:ext uri="{FF2B5EF4-FFF2-40B4-BE49-F238E27FC236}">
                <a16:creationId xmlns:a16="http://schemas.microsoft.com/office/drawing/2014/main" id="{3CD470BF-7CD2-4DB2-9962-F6FCE98B4B23}"/>
              </a:ext>
            </a:extLst>
          </p:cNvPr>
          <p:cNvSpPr/>
          <p:nvPr/>
        </p:nvSpPr>
        <p:spPr>
          <a:xfrm>
            <a:off x="1057618" y="5916213"/>
            <a:ext cx="6081310" cy="308472"/>
          </a:xfrm>
          <a:prstGeom prst="roundRect">
            <a:avLst/>
          </a:prstGeom>
          <a:solidFill>
            <a:schemeClr val="tx1">
              <a:alpha val="25000"/>
            </a:schemeClr>
          </a:solidFill>
          <a:ln w="25400">
            <a:solidFill>
              <a:srgbClr val="0050A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082082B7-9F40-4F0A-BC23-0BAA62CCB681}"/>
              </a:ext>
            </a:extLst>
          </p:cNvPr>
          <p:cNvSpPr/>
          <p:nvPr/>
        </p:nvSpPr>
        <p:spPr>
          <a:xfrm>
            <a:off x="1046602" y="5455565"/>
            <a:ext cx="6081310" cy="308472"/>
          </a:xfrm>
          <a:prstGeom prst="roundRect">
            <a:avLst/>
          </a:prstGeom>
          <a:solidFill>
            <a:schemeClr val="tx1">
              <a:alpha val="25000"/>
            </a:schemeClr>
          </a:solidFill>
          <a:ln w="25400">
            <a:solidFill>
              <a:srgbClr val="0967B9"/>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AE6D3A83-8154-4A9F-943E-1BC8EC7AA19A}"/>
              </a:ext>
            </a:extLst>
          </p:cNvPr>
          <p:cNvSpPr/>
          <p:nvPr/>
        </p:nvSpPr>
        <p:spPr>
          <a:xfrm>
            <a:off x="1046602" y="4994221"/>
            <a:ext cx="6081310" cy="308472"/>
          </a:xfrm>
          <a:prstGeom prst="roundRect">
            <a:avLst/>
          </a:prstGeom>
          <a:solidFill>
            <a:schemeClr val="tx1">
              <a:alpha val="25000"/>
            </a:schemeClr>
          </a:solidFill>
          <a:ln w="25400">
            <a:solidFill>
              <a:srgbClr val="157EB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Rounded Corners 21">
            <a:extLst>
              <a:ext uri="{FF2B5EF4-FFF2-40B4-BE49-F238E27FC236}">
                <a16:creationId xmlns:a16="http://schemas.microsoft.com/office/drawing/2014/main" id="{F578BE46-EB5B-409D-840C-F2B1CF283B60}"/>
              </a:ext>
            </a:extLst>
          </p:cNvPr>
          <p:cNvSpPr/>
          <p:nvPr/>
        </p:nvSpPr>
        <p:spPr>
          <a:xfrm>
            <a:off x="1046602" y="4532181"/>
            <a:ext cx="6081310" cy="308472"/>
          </a:xfrm>
          <a:prstGeom prst="roundRect">
            <a:avLst/>
          </a:prstGeom>
          <a:solidFill>
            <a:schemeClr val="tx1">
              <a:alpha val="25000"/>
            </a:schemeClr>
          </a:solidFill>
          <a:ln w="25400">
            <a:solidFill>
              <a:srgbClr val="239BD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5EEF37DE-0D5A-47B5-B66B-871BE98E3DD4}"/>
              </a:ext>
            </a:extLst>
          </p:cNvPr>
          <p:cNvSpPr/>
          <p:nvPr/>
        </p:nvSpPr>
        <p:spPr>
          <a:xfrm>
            <a:off x="1046602" y="4067102"/>
            <a:ext cx="6081310" cy="308472"/>
          </a:xfrm>
          <a:prstGeom prst="roundRect">
            <a:avLst/>
          </a:prstGeom>
          <a:solidFill>
            <a:schemeClr val="tx1">
              <a:alpha val="25000"/>
            </a:schemeClr>
          </a:solidFill>
          <a:ln w="25400">
            <a:solidFill>
              <a:srgbClr val="36B8E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0F7C545-6294-43DC-8BCC-885452C6F822}"/>
              </a:ext>
            </a:extLst>
          </p:cNvPr>
          <p:cNvSpPr/>
          <p:nvPr/>
        </p:nvSpPr>
        <p:spPr>
          <a:xfrm>
            <a:off x="5188944" y="1850834"/>
            <a:ext cx="2851532" cy="1784732"/>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386BAD-D577-42D2-A614-6ADA37BE8BC4}"/>
              </a:ext>
            </a:extLst>
          </p:cNvPr>
          <p:cNvSpPr/>
          <p:nvPr/>
        </p:nvSpPr>
        <p:spPr>
          <a:xfrm>
            <a:off x="-1" y="1850834"/>
            <a:ext cx="5188945" cy="1784732"/>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64AF082-769C-46DE-8385-5CDA04A2B12A}"/>
              </a:ext>
            </a:extLst>
          </p:cNvPr>
          <p:cNvSpPr txBox="1"/>
          <p:nvPr/>
        </p:nvSpPr>
        <p:spPr>
          <a:xfrm>
            <a:off x="6579243" y="4067101"/>
            <a:ext cx="517795" cy="307777"/>
          </a:xfrm>
          <a:prstGeom prst="rect">
            <a:avLst/>
          </a:prstGeom>
          <a:noFill/>
        </p:spPr>
        <p:txBody>
          <a:bodyPr wrap="square" rtlCol="0">
            <a:spAutoFit/>
          </a:bodyPr>
          <a:lstStyle/>
          <a:p>
            <a:r>
              <a:rPr lang="en-US" sz="1400" dirty="0">
                <a:solidFill>
                  <a:schemeClr val="bg1"/>
                </a:solidFill>
              </a:rPr>
              <a:t>32%</a:t>
            </a:r>
          </a:p>
        </p:txBody>
      </p:sp>
      <p:sp>
        <p:nvSpPr>
          <p:cNvPr id="12" name="Text Box 10">
            <a:extLst>
              <a:ext uri="{FF2B5EF4-FFF2-40B4-BE49-F238E27FC236}">
                <a16:creationId xmlns:a16="http://schemas.microsoft.com/office/drawing/2014/main" id="{CBFDD499-225A-403C-A42E-852DDCF6C210}"/>
              </a:ext>
            </a:extLst>
          </p:cNvPr>
          <p:cNvSpPr txBox="1">
            <a:spLocks noChangeArrowheads="1"/>
          </p:cNvSpPr>
          <p:nvPr/>
        </p:nvSpPr>
        <p:spPr bwMode="auto">
          <a:xfrm>
            <a:off x="1589189" y="2066554"/>
            <a:ext cx="3109305" cy="1538883"/>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 Box 10">
            <a:extLst>
              <a:ext uri="{FF2B5EF4-FFF2-40B4-BE49-F238E27FC236}">
                <a16:creationId xmlns:a16="http://schemas.microsoft.com/office/drawing/2014/main" id="{D0C27339-C552-433C-B1A5-D31411262597}"/>
              </a:ext>
            </a:extLst>
          </p:cNvPr>
          <p:cNvSpPr txBox="1">
            <a:spLocks noChangeArrowheads="1"/>
          </p:cNvSpPr>
          <p:nvPr/>
        </p:nvSpPr>
        <p:spPr bwMode="auto">
          <a:xfrm>
            <a:off x="5864818" y="2070548"/>
            <a:ext cx="2199738" cy="1261884"/>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Jane Doe</a:t>
            </a:r>
          </a:p>
          <a:p>
            <a:r>
              <a:rPr lang="en-US" sz="1300" dirty="0">
                <a:solidFill>
                  <a:schemeClr val="bg1"/>
                </a:solidFill>
                <a:latin typeface="Candara" panose="020E0502030303020204" pitchFamily="34" charset="0"/>
              </a:rPr>
              <a:t>Lorem ipsum dolor sit amet</a:t>
            </a:r>
          </a:p>
          <a:p>
            <a:endParaRPr lang="en-US" sz="13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grpSp>
        <p:nvGrpSpPr>
          <p:cNvPr id="16" name="Group 15">
            <a:extLst>
              <a:ext uri="{FF2B5EF4-FFF2-40B4-BE49-F238E27FC236}">
                <a16:creationId xmlns:a16="http://schemas.microsoft.com/office/drawing/2014/main" id="{599342F6-33E4-4B11-9AE8-3F6E92F91FD4}"/>
              </a:ext>
            </a:extLst>
          </p:cNvPr>
          <p:cNvGrpSpPr/>
          <p:nvPr/>
        </p:nvGrpSpPr>
        <p:grpSpPr>
          <a:xfrm>
            <a:off x="8967109" y="1801662"/>
            <a:ext cx="2513085" cy="2560320"/>
            <a:chOff x="3386780" y="2600009"/>
            <a:chExt cx="1884814" cy="1920240"/>
          </a:xfrm>
        </p:grpSpPr>
        <p:sp>
          <p:nvSpPr>
            <p:cNvPr id="17" name="Freeform: Shape 16">
              <a:extLst>
                <a:ext uri="{FF2B5EF4-FFF2-40B4-BE49-F238E27FC236}">
                  <a16:creationId xmlns:a16="http://schemas.microsoft.com/office/drawing/2014/main" id="{E63F8BB5-6F5A-4401-A7E9-654DC22467EA}"/>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DA5F5CD-5385-4191-91AA-392F25A7FC2F}"/>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dpi="0" rotWithShape="0">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D44FA0CD-8C21-4468-8EA5-6E3DF62521F6}"/>
              </a:ext>
            </a:extLst>
          </p:cNvPr>
          <p:cNvGrpSpPr/>
          <p:nvPr/>
        </p:nvGrpSpPr>
        <p:grpSpPr>
          <a:xfrm>
            <a:off x="1046602" y="4067101"/>
            <a:ext cx="1737362" cy="308474"/>
            <a:chOff x="1046602" y="4054205"/>
            <a:chExt cx="1737362" cy="308474"/>
          </a:xfrm>
        </p:grpSpPr>
        <p:sp>
          <p:nvSpPr>
            <p:cNvPr id="8" name="Rectangle: Rounded Corners 7">
              <a:extLst>
                <a:ext uri="{FF2B5EF4-FFF2-40B4-BE49-F238E27FC236}">
                  <a16:creationId xmlns:a16="http://schemas.microsoft.com/office/drawing/2014/main" id="{83341437-B7B8-4BB6-9B1E-164971AB911C}"/>
                </a:ext>
              </a:extLst>
            </p:cNvPr>
            <p:cNvSpPr/>
            <p:nvPr/>
          </p:nvSpPr>
          <p:spPr>
            <a:xfrm>
              <a:off x="1046604" y="4054207"/>
              <a:ext cx="1737360" cy="308472"/>
            </a:xfrm>
            <a:prstGeom prst="roundRect">
              <a:avLst/>
            </a:pr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36F1933D-0AE4-4007-964A-90542612C1F4}"/>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21" name="TextBox 20">
            <a:extLst>
              <a:ext uri="{FF2B5EF4-FFF2-40B4-BE49-F238E27FC236}">
                <a16:creationId xmlns:a16="http://schemas.microsoft.com/office/drawing/2014/main" id="{60EA5D2E-281A-4BFB-A6C8-62ACF3104FC1}"/>
              </a:ext>
            </a:extLst>
          </p:cNvPr>
          <p:cNvSpPr txBox="1"/>
          <p:nvPr/>
        </p:nvSpPr>
        <p:spPr>
          <a:xfrm>
            <a:off x="6579243" y="4532180"/>
            <a:ext cx="517795" cy="307777"/>
          </a:xfrm>
          <a:prstGeom prst="rect">
            <a:avLst/>
          </a:prstGeom>
          <a:noFill/>
        </p:spPr>
        <p:txBody>
          <a:bodyPr wrap="square" rtlCol="0">
            <a:spAutoFit/>
          </a:bodyPr>
          <a:lstStyle/>
          <a:p>
            <a:r>
              <a:rPr lang="en-US" sz="1400" dirty="0">
                <a:solidFill>
                  <a:schemeClr val="bg1"/>
                </a:solidFill>
              </a:rPr>
              <a:t>54%</a:t>
            </a:r>
          </a:p>
        </p:txBody>
      </p:sp>
      <p:grpSp>
        <p:nvGrpSpPr>
          <p:cNvPr id="23" name="Group 22">
            <a:extLst>
              <a:ext uri="{FF2B5EF4-FFF2-40B4-BE49-F238E27FC236}">
                <a16:creationId xmlns:a16="http://schemas.microsoft.com/office/drawing/2014/main" id="{F7506A7A-4A5D-4FBB-B2F5-BB6F80AAA6F8}"/>
              </a:ext>
            </a:extLst>
          </p:cNvPr>
          <p:cNvGrpSpPr/>
          <p:nvPr/>
        </p:nvGrpSpPr>
        <p:grpSpPr>
          <a:xfrm>
            <a:off x="1046602" y="4532180"/>
            <a:ext cx="3200402" cy="308474"/>
            <a:chOff x="1046602" y="4054205"/>
            <a:chExt cx="3200402" cy="308474"/>
          </a:xfrm>
        </p:grpSpPr>
        <p:sp>
          <p:nvSpPr>
            <p:cNvPr id="24" name="Rectangle: Rounded Corners 23">
              <a:extLst>
                <a:ext uri="{FF2B5EF4-FFF2-40B4-BE49-F238E27FC236}">
                  <a16:creationId xmlns:a16="http://schemas.microsoft.com/office/drawing/2014/main" id="{3C231AFF-89F4-4290-87CE-2B136EC2476A}"/>
                </a:ext>
              </a:extLst>
            </p:cNvPr>
            <p:cNvSpPr/>
            <p:nvPr/>
          </p:nvSpPr>
          <p:spPr>
            <a:xfrm>
              <a:off x="1046604" y="4054207"/>
              <a:ext cx="3200400" cy="308472"/>
            </a:xfrm>
            <a:prstGeom prst="roundRect">
              <a:avLst/>
            </a:pr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B5A845B1-C288-4D5D-9ECB-472EAE86E573}"/>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27" name="TextBox 26">
            <a:extLst>
              <a:ext uri="{FF2B5EF4-FFF2-40B4-BE49-F238E27FC236}">
                <a16:creationId xmlns:a16="http://schemas.microsoft.com/office/drawing/2014/main" id="{CB2C4CA1-F774-4966-AFC1-C8E7F477C2C6}"/>
              </a:ext>
            </a:extLst>
          </p:cNvPr>
          <p:cNvSpPr txBox="1"/>
          <p:nvPr/>
        </p:nvSpPr>
        <p:spPr>
          <a:xfrm>
            <a:off x="6579243" y="4994220"/>
            <a:ext cx="517795" cy="307777"/>
          </a:xfrm>
          <a:prstGeom prst="rect">
            <a:avLst/>
          </a:prstGeom>
          <a:noFill/>
        </p:spPr>
        <p:txBody>
          <a:bodyPr wrap="square" rtlCol="0">
            <a:spAutoFit/>
          </a:bodyPr>
          <a:lstStyle/>
          <a:p>
            <a:r>
              <a:rPr lang="en-US" sz="1400" dirty="0">
                <a:solidFill>
                  <a:schemeClr val="bg1"/>
                </a:solidFill>
              </a:rPr>
              <a:t>48%</a:t>
            </a:r>
          </a:p>
        </p:txBody>
      </p:sp>
      <p:grpSp>
        <p:nvGrpSpPr>
          <p:cNvPr id="29" name="Group 28">
            <a:extLst>
              <a:ext uri="{FF2B5EF4-FFF2-40B4-BE49-F238E27FC236}">
                <a16:creationId xmlns:a16="http://schemas.microsoft.com/office/drawing/2014/main" id="{10F5D8C9-2DFA-48EC-A7E9-5B11EA02853B}"/>
              </a:ext>
            </a:extLst>
          </p:cNvPr>
          <p:cNvGrpSpPr/>
          <p:nvPr/>
        </p:nvGrpSpPr>
        <p:grpSpPr>
          <a:xfrm>
            <a:off x="1046602" y="4994220"/>
            <a:ext cx="2834642" cy="308474"/>
            <a:chOff x="1046602" y="4054205"/>
            <a:chExt cx="2834642" cy="308474"/>
          </a:xfrm>
        </p:grpSpPr>
        <p:sp>
          <p:nvSpPr>
            <p:cNvPr id="30" name="Rectangle: Rounded Corners 29">
              <a:extLst>
                <a:ext uri="{FF2B5EF4-FFF2-40B4-BE49-F238E27FC236}">
                  <a16:creationId xmlns:a16="http://schemas.microsoft.com/office/drawing/2014/main" id="{9F1D9FB9-2DB8-423E-AB68-396A28924858}"/>
                </a:ext>
              </a:extLst>
            </p:cNvPr>
            <p:cNvSpPr/>
            <p:nvPr/>
          </p:nvSpPr>
          <p:spPr>
            <a:xfrm>
              <a:off x="1046604" y="4054207"/>
              <a:ext cx="2834640" cy="308472"/>
            </a:xfrm>
            <a:prstGeom prst="roundRect">
              <a:avLst/>
            </a:pr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AA235A6E-7D1B-481E-A530-F84B4BCFC2B9}"/>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33" name="TextBox 32">
            <a:extLst>
              <a:ext uri="{FF2B5EF4-FFF2-40B4-BE49-F238E27FC236}">
                <a16:creationId xmlns:a16="http://schemas.microsoft.com/office/drawing/2014/main" id="{29A382DD-B82E-4714-8C3D-D6A44602549B}"/>
              </a:ext>
            </a:extLst>
          </p:cNvPr>
          <p:cNvSpPr txBox="1"/>
          <p:nvPr/>
        </p:nvSpPr>
        <p:spPr>
          <a:xfrm>
            <a:off x="6579243" y="5455564"/>
            <a:ext cx="517795" cy="307777"/>
          </a:xfrm>
          <a:prstGeom prst="rect">
            <a:avLst/>
          </a:prstGeom>
          <a:noFill/>
        </p:spPr>
        <p:txBody>
          <a:bodyPr wrap="square" rtlCol="0">
            <a:spAutoFit/>
          </a:bodyPr>
          <a:lstStyle/>
          <a:p>
            <a:r>
              <a:rPr lang="en-US" sz="1400" dirty="0">
                <a:solidFill>
                  <a:schemeClr val="bg1"/>
                </a:solidFill>
              </a:rPr>
              <a:t>69%</a:t>
            </a:r>
          </a:p>
        </p:txBody>
      </p:sp>
      <p:grpSp>
        <p:nvGrpSpPr>
          <p:cNvPr id="35" name="Group 34">
            <a:extLst>
              <a:ext uri="{FF2B5EF4-FFF2-40B4-BE49-F238E27FC236}">
                <a16:creationId xmlns:a16="http://schemas.microsoft.com/office/drawing/2014/main" id="{92D5464A-5F49-45A3-B28D-B64BB47C8D77}"/>
              </a:ext>
            </a:extLst>
          </p:cNvPr>
          <p:cNvGrpSpPr/>
          <p:nvPr/>
        </p:nvGrpSpPr>
        <p:grpSpPr>
          <a:xfrm>
            <a:off x="1046602" y="5455564"/>
            <a:ext cx="3931922" cy="308474"/>
            <a:chOff x="1046602" y="4054205"/>
            <a:chExt cx="3931922" cy="308474"/>
          </a:xfrm>
        </p:grpSpPr>
        <p:sp>
          <p:nvSpPr>
            <p:cNvPr id="36" name="Rectangle: Rounded Corners 35">
              <a:extLst>
                <a:ext uri="{FF2B5EF4-FFF2-40B4-BE49-F238E27FC236}">
                  <a16:creationId xmlns:a16="http://schemas.microsoft.com/office/drawing/2014/main" id="{3FD8B60B-ABDB-4B0B-B07F-E1DF0FA58272}"/>
                </a:ext>
              </a:extLst>
            </p:cNvPr>
            <p:cNvSpPr/>
            <p:nvPr/>
          </p:nvSpPr>
          <p:spPr>
            <a:xfrm>
              <a:off x="1046604" y="4054207"/>
              <a:ext cx="3931920" cy="308472"/>
            </a:xfrm>
            <a:prstGeom prst="roundRect">
              <a:avLst/>
            </a:prstGeom>
            <a:solidFill>
              <a:srgbClr val="0967B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2CEA1C49-F873-44CB-8FE4-E7A198E718A7}"/>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38" name="TextBox 37">
            <a:extLst>
              <a:ext uri="{FF2B5EF4-FFF2-40B4-BE49-F238E27FC236}">
                <a16:creationId xmlns:a16="http://schemas.microsoft.com/office/drawing/2014/main" id="{A9931A99-6858-46C0-84AD-AB52D8A45415}"/>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45454"/>
                </a:solidFill>
                <a:latin typeface="Candara" panose="020E0502030303020204" pitchFamily="34" charset="0"/>
              </a:rPr>
              <a:t>TITLE GOES HERE</a:t>
            </a:r>
          </a:p>
          <a:p>
            <a:r>
              <a:rPr lang="en-US" dirty="0">
                <a:solidFill>
                  <a:srgbClr val="545454"/>
                </a:solidFill>
                <a:latin typeface="Candara" panose="020E0502030303020204" pitchFamily="34" charset="0"/>
              </a:rPr>
              <a:t>Your Subtitle</a:t>
            </a:r>
          </a:p>
        </p:txBody>
      </p:sp>
      <p:grpSp>
        <p:nvGrpSpPr>
          <p:cNvPr id="39" name="Group 38">
            <a:extLst>
              <a:ext uri="{FF2B5EF4-FFF2-40B4-BE49-F238E27FC236}">
                <a16:creationId xmlns:a16="http://schemas.microsoft.com/office/drawing/2014/main" id="{00380A28-2391-4D2B-B019-2081EE95B040}"/>
              </a:ext>
            </a:extLst>
          </p:cNvPr>
          <p:cNvGrpSpPr>
            <a:grpSpLocks noChangeAspect="1"/>
          </p:cNvGrpSpPr>
          <p:nvPr/>
        </p:nvGrpSpPr>
        <p:grpSpPr>
          <a:xfrm>
            <a:off x="8910741" y="4372695"/>
            <a:ext cx="987284" cy="1005840"/>
            <a:chOff x="3386780" y="2600009"/>
            <a:chExt cx="1884814" cy="1920240"/>
          </a:xfrm>
        </p:grpSpPr>
        <p:sp>
          <p:nvSpPr>
            <p:cNvPr id="40" name="Freeform: Shape 39">
              <a:extLst>
                <a:ext uri="{FF2B5EF4-FFF2-40B4-BE49-F238E27FC236}">
                  <a16:creationId xmlns:a16="http://schemas.microsoft.com/office/drawing/2014/main" id="{E3ACFD75-256F-4C51-A834-CBD37A7D212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5513AC1E-8B7A-4AC8-B7DC-80126A3BA957}"/>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767171"/>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a:extLst>
              <a:ext uri="{FF2B5EF4-FFF2-40B4-BE49-F238E27FC236}">
                <a16:creationId xmlns:a16="http://schemas.microsoft.com/office/drawing/2014/main" id="{BC607945-F13D-4DE5-98FC-87232072F71A}"/>
              </a:ext>
            </a:extLst>
          </p:cNvPr>
          <p:cNvGrpSpPr>
            <a:grpSpLocks noChangeAspect="1"/>
          </p:cNvGrpSpPr>
          <p:nvPr/>
        </p:nvGrpSpPr>
        <p:grpSpPr>
          <a:xfrm>
            <a:off x="8664842" y="3826495"/>
            <a:ext cx="548640" cy="558951"/>
            <a:chOff x="3386780" y="2600009"/>
            <a:chExt cx="1884814" cy="1920240"/>
          </a:xfrm>
        </p:grpSpPr>
        <p:sp>
          <p:nvSpPr>
            <p:cNvPr id="43" name="Freeform: Shape 42">
              <a:extLst>
                <a:ext uri="{FF2B5EF4-FFF2-40B4-BE49-F238E27FC236}">
                  <a16:creationId xmlns:a16="http://schemas.microsoft.com/office/drawing/2014/main" id="{54A706C7-E546-4BC2-BA6D-81D36B4087CD}"/>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662ED97-A341-4515-94A4-1AC78D068A61}"/>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AFABAB"/>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C8D2F957-AD1F-466F-B270-DEFB8BC4E600}"/>
              </a:ext>
            </a:extLst>
          </p:cNvPr>
          <p:cNvGrpSpPr>
            <a:grpSpLocks noChangeAspect="1"/>
          </p:cNvGrpSpPr>
          <p:nvPr/>
        </p:nvGrpSpPr>
        <p:grpSpPr>
          <a:xfrm>
            <a:off x="10422757" y="4627069"/>
            <a:ext cx="548640" cy="558951"/>
            <a:chOff x="3386780" y="2600009"/>
            <a:chExt cx="1884814" cy="1920240"/>
          </a:xfrm>
        </p:grpSpPr>
        <p:sp>
          <p:nvSpPr>
            <p:cNvPr id="46" name="Freeform: Shape 45">
              <a:extLst>
                <a:ext uri="{FF2B5EF4-FFF2-40B4-BE49-F238E27FC236}">
                  <a16:creationId xmlns:a16="http://schemas.microsoft.com/office/drawing/2014/main" id="{EFF9FC58-C059-41FE-9B4A-197FAD84B0FB}"/>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85F78B8-43F0-4397-A498-8D5BA0879B6D}"/>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2">
                <a:lumMod val="75000"/>
              </a:schemeClr>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a:extLst>
              <a:ext uri="{FF2B5EF4-FFF2-40B4-BE49-F238E27FC236}">
                <a16:creationId xmlns:a16="http://schemas.microsoft.com/office/drawing/2014/main" id="{E3F532D2-565E-423F-B678-F1CF97FD6D97}"/>
              </a:ext>
            </a:extLst>
          </p:cNvPr>
          <p:cNvSpPr txBox="1"/>
          <p:nvPr/>
        </p:nvSpPr>
        <p:spPr>
          <a:xfrm>
            <a:off x="6590259" y="5916212"/>
            <a:ext cx="517795" cy="307777"/>
          </a:xfrm>
          <a:prstGeom prst="rect">
            <a:avLst/>
          </a:prstGeom>
          <a:noFill/>
        </p:spPr>
        <p:txBody>
          <a:bodyPr wrap="square" rtlCol="0">
            <a:spAutoFit/>
          </a:bodyPr>
          <a:lstStyle/>
          <a:p>
            <a:r>
              <a:rPr lang="en-US" sz="1400" dirty="0">
                <a:solidFill>
                  <a:schemeClr val="bg1"/>
                </a:solidFill>
              </a:rPr>
              <a:t>87%</a:t>
            </a:r>
          </a:p>
        </p:txBody>
      </p:sp>
      <p:grpSp>
        <p:nvGrpSpPr>
          <p:cNvPr id="51" name="Group 50">
            <a:extLst>
              <a:ext uri="{FF2B5EF4-FFF2-40B4-BE49-F238E27FC236}">
                <a16:creationId xmlns:a16="http://schemas.microsoft.com/office/drawing/2014/main" id="{EECEA91C-167E-4CDA-8625-5B8A520D8D9A}"/>
              </a:ext>
            </a:extLst>
          </p:cNvPr>
          <p:cNvGrpSpPr/>
          <p:nvPr/>
        </p:nvGrpSpPr>
        <p:grpSpPr>
          <a:xfrm>
            <a:off x="1057618" y="5916212"/>
            <a:ext cx="5120642" cy="308474"/>
            <a:chOff x="1046602" y="4054205"/>
            <a:chExt cx="5120642" cy="308474"/>
          </a:xfrm>
        </p:grpSpPr>
        <p:sp>
          <p:nvSpPr>
            <p:cNvPr id="52" name="Rectangle: Rounded Corners 51">
              <a:extLst>
                <a:ext uri="{FF2B5EF4-FFF2-40B4-BE49-F238E27FC236}">
                  <a16:creationId xmlns:a16="http://schemas.microsoft.com/office/drawing/2014/main" id="{4AA800A1-E013-45E0-85D7-59620A0FDBB8}"/>
                </a:ext>
              </a:extLst>
            </p:cNvPr>
            <p:cNvSpPr/>
            <p:nvPr/>
          </p:nvSpPr>
          <p:spPr>
            <a:xfrm>
              <a:off x="1046604" y="4054207"/>
              <a:ext cx="5120640" cy="308472"/>
            </a:xfrm>
            <a:prstGeom prst="roundRect">
              <a:avLst/>
            </a:prstGeom>
            <a:solidFill>
              <a:srgbClr val="0050A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A3F344CC-46DD-4A11-A0B3-B416C87A72C5}"/>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54" name="Freeform 10">
            <a:extLst>
              <a:ext uri="{FF2B5EF4-FFF2-40B4-BE49-F238E27FC236}">
                <a16:creationId xmlns:a16="http://schemas.microsoft.com/office/drawing/2014/main" id="{AA428893-D04A-42D6-8FE5-7E3FBC2D4166}"/>
              </a:ext>
            </a:extLst>
          </p:cNvPr>
          <p:cNvSpPr>
            <a:spLocks noChangeAspect="1" noChangeArrowheads="1"/>
          </p:cNvSpPr>
          <p:nvPr/>
        </p:nvSpPr>
        <p:spPr bwMode="auto">
          <a:xfrm>
            <a:off x="1127425" y="2145019"/>
            <a:ext cx="365760" cy="363271"/>
          </a:xfrm>
          <a:custGeom>
            <a:avLst/>
            <a:gdLst>
              <a:gd name="T0" fmla="*/ 649 w 650"/>
              <a:gd name="T1" fmla="*/ 62 h 644"/>
              <a:gd name="T2" fmla="*/ 587 w 650"/>
              <a:gd name="T3" fmla="*/ 0 h 644"/>
              <a:gd name="T4" fmla="*/ 68 w 650"/>
              <a:gd name="T5" fmla="*/ 0 h 644"/>
              <a:gd name="T6" fmla="*/ 0 w 650"/>
              <a:gd name="T7" fmla="*/ 62 h 644"/>
              <a:gd name="T8" fmla="*/ 0 w 650"/>
              <a:gd name="T9" fmla="*/ 451 h 644"/>
              <a:gd name="T10" fmla="*/ 68 w 650"/>
              <a:gd name="T11" fmla="*/ 513 h 644"/>
              <a:gd name="T12" fmla="*/ 519 w 650"/>
              <a:gd name="T13" fmla="*/ 513 h 644"/>
              <a:gd name="T14" fmla="*/ 649 w 650"/>
              <a:gd name="T15" fmla="*/ 643 h 644"/>
              <a:gd name="T16" fmla="*/ 649 w 650"/>
              <a:gd name="T17" fmla="*/ 62 h 644"/>
              <a:gd name="T18" fmla="*/ 519 w 650"/>
              <a:gd name="T19" fmla="*/ 383 h 644"/>
              <a:gd name="T20" fmla="*/ 129 w 650"/>
              <a:gd name="T21" fmla="*/ 383 h 644"/>
              <a:gd name="T22" fmla="*/ 129 w 650"/>
              <a:gd name="T23" fmla="*/ 322 h 644"/>
              <a:gd name="T24" fmla="*/ 519 w 650"/>
              <a:gd name="T25" fmla="*/ 322 h 644"/>
              <a:gd name="T26" fmla="*/ 519 w 650"/>
              <a:gd name="T27" fmla="*/ 383 h 644"/>
              <a:gd name="T28" fmla="*/ 519 w 650"/>
              <a:gd name="T29" fmla="*/ 291 h 644"/>
              <a:gd name="T30" fmla="*/ 129 w 650"/>
              <a:gd name="T31" fmla="*/ 291 h 644"/>
              <a:gd name="T32" fmla="*/ 129 w 650"/>
              <a:gd name="T33" fmla="*/ 223 h 644"/>
              <a:gd name="T34" fmla="*/ 519 w 650"/>
              <a:gd name="T35" fmla="*/ 223 h 644"/>
              <a:gd name="T36" fmla="*/ 519 w 650"/>
              <a:gd name="T37" fmla="*/ 291 h 644"/>
              <a:gd name="T38" fmla="*/ 519 w 650"/>
              <a:gd name="T39" fmla="*/ 192 h 644"/>
              <a:gd name="T40" fmla="*/ 129 w 650"/>
              <a:gd name="T41" fmla="*/ 192 h 644"/>
              <a:gd name="T42" fmla="*/ 129 w 650"/>
              <a:gd name="T43" fmla="*/ 130 h 644"/>
              <a:gd name="T44" fmla="*/ 519 w 650"/>
              <a:gd name="T45" fmla="*/ 130 h 644"/>
              <a:gd name="T46" fmla="*/ 519 w 650"/>
              <a:gd name="T47" fmla="*/ 192 h 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44">
                <a:moveTo>
                  <a:pt x="649" y="62"/>
                </a:moveTo>
                <a:cubicBezTo>
                  <a:pt x="649" y="25"/>
                  <a:pt x="618" y="0"/>
                  <a:pt x="587" y="0"/>
                </a:cubicBezTo>
                <a:lnTo>
                  <a:pt x="68" y="0"/>
                </a:lnTo>
                <a:cubicBezTo>
                  <a:pt x="31" y="0"/>
                  <a:pt x="0" y="25"/>
                  <a:pt x="0" y="62"/>
                </a:cubicBezTo>
                <a:lnTo>
                  <a:pt x="0" y="451"/>
                </a:lnTo>
                <a:cubicBezTo>
                  <a:pt x="0" y="489"/>
                  <a:pt x="31" y="513"/>
                  <a:pt x="68" y="513"/>
                </a:cubicBezTo>
                <a:lnTo>
                  <a:pt x="519" y="513"/>
                </a:lnTo>
                <a:lnTo>
                  <a:pt x="649" y="643"/>
                </a:lnTo>
                <a:lnTo>
                  <a:pt x="649" y="62"/>
                </a:lnTo>
                <a:close/>
                <a:moveTo>
                  <a:pt x="519" y="383"/>
                </a:moveTo>
                <a:lnTo>
                  <a:pt x="129" y="383"/>
                </a:lnTo>
                <a:lnTo>
                  <a:pt x="129" y="322"/>
                </a:lnTo>
                <a:lnTo>
                  <a:pt x="519" y="322"/>
                </a:lnTo>
                <a:lnTo>
                  <a:pt x="519" y="383"/>
                </a:lnTo>
                <a:close/>
                <a:moveTo>
                  <a:pt x="519" y="291"/>
                </a:moveTo>
                <a:lnTo>
                  <a:pt x="129" y="291"/>
                </a:lnTo>
                <a:lnTo>
                  <a:pt x="129" y="223"/>
                </a:lnTo>
                <a:lnTo>
                  <a:pt x="519" y="223"/>
                </a:lnTo>
                <a:lnTo>
                  <a:pt x="519" y="291"/>
                </a:lnTo>
                <a:close/>
                <a:moveTo>
                  <a:pt x="519" y="192"/>
                </a:moveTo>
                <a:lnTo>
                  <a:pt x="129" y="192"/>
                </a:lnTo>
                <a:lnTo>
                  <a:pt x="129" y="130"/>
                </a:lnTo>
                <a:lnTo>
                  <a:pt x="519" y="130"/>
                </a:lnTo>
                <a:lnTo>
                  <a:pt x="519" y="192"/>
                </a:lnTo>
                <a:close/>
              </a:path>
            </a:pathLst>
          </a:custGeom>
          <a:solidFill>
            <a:srgbClr val="FFFFFF"/>
          </a:solidFill>
          <a:ln>
            <a:noFill/>
          </a:ln>
          <a:effectLst/>
        </p:spPr>
        <p:txBody>
          <a:bodyPr wrap="none" anchor="ctr"/>
          <a:lstStyle/>
          <a:p>
            <a:endParaRPr lang="en-US"/>
          </a:p>
        </p:txBody>
      </p:sp>
      <p:sp>
        <p:nvSpPr>
          <p:cNvPr id="55" name="Freeform 406">
            <a:extLst>
              <a:ext uri="{FF2B5EF4-FFF2-40B4-BE49-F238E27FC236}">
                <a16:creationId xmlns:a16="http://schemas.microsoft.com/office/drawing/2014/main" id="{C066E5F0-2017-43E3-A567-BFD51338B595}"/>
              </a:ext>
            </a:extLst>
          </p:cNvPr>
          <p:cNvSpPr>
            <a:spLocks noChangeAspect="1" noEditPoints="1"/>
          </p:cNvSpPr>
          <p:nvPr/>
        </p:nvSpPr>
        <p:spPr bwMode="auto">
          <a:xfrm>
            <a:off x="5428389" y="2130540"/>
            <a:ext cx="387039" cy="392230"/>
          </a:xfrm>
          <a:custGeom>
            <a:avLst/>
            <a:gdLst>
              <a:gd name="T0" fmla="*/ 1465 w 4028"/>
              <a:gd name="T1" fmla="*/ 509 h 4078"/>
              <a:gd name="T2" fmla="*/ 916 w 4028"/>
              <a:gd name="T3" fmla="*/ 851 h 4078"/>
              <a:gd name="T4" fmla="*/ 543 w 4028"/>
              <a:gd name="T5" fmla="*/ 1381 h 4078"/>
              <a:gd name="T6" fmla="*/ 405 w 4028"/>
              <a:gd name="T7" fmla="*/ 2040 h 4078"/>
              <a:gd name="T8" fmla="*/ 543 w 4028"/>
              <a:gd name="T9" fmla="*/ 2694 h 4078"/>
              <a:gd name="T10" fmla="*/ 838 w 4028"/>
              <a:gd name="T11" fmla="*/ 3083 h 4078"/>
              <a:gd name="T12" fmla="*/ 928 w 4028"/>
              <a:gd name="T13" fmla="*/ 2857 h 4078"/>
              <a:gd name="T14" fmla="*/ 1127 w 4028"/>
              <a:gd name="T15" fmla="*/ 2716 h 4078"/>
              <a:gd name="T16" fmla="*/ 1324 w 4028"/>
              <a:gd name="T17" fmla="*/ 2630 h 4078"/>
              <a:gd name="T18" fmla="*/ 1571 w 4028"/>
              <a:gd name="T19" fmla="*/ 2514 h 4078"/>
              <a:gd name="T20" fmla="*/ 1702 w 4028"/>
              <a:gd name="T21" fmla="*/ 2371 h 4078"/>
              <a:gd name="T22" fmla="*/ 1561 w 4028"/>
              <a:gd name="T23" fmla="*/ 2017 h 4078"/>
              <a:gd name="T24" fmla="*/ 1456 w 4028"/>
              <a:gd name="T25" fmla="*/ 1878 h 4078"/>
              <a:gd name="T26" fmla="*/ 1427 w 4028"/>
              <a:gd name="T27" fmla="*/ 1594 h 4078"/>
              <a:gd name="T28" fmla="*/ 1455 w 4028"/>
              <a:gd name="T29" fmla="*/ 1459 h 4078"/>
              <a:gd name="T30" fmla="*/ 1511 w 4028"/>
              <a:gd name="T31" fmla="*/ 1171 h 4078"/>
              <a:gd name="T32" fmla="*/ 1726 w 4028"/>
              <a:gd name="T33" fmla="*/ 960 h 4078"/>
              <a:gd name="T34" fmla="*/ 1973 w 4028"/>
              <a:gd name="T35" fmla="*/ 893 h 4078"/>
              <a:gd name="T36" fmla="*/ 2225 w 4028"/>
              <a:gd name="T37" fmla="*/ 911 h 4078"/>
              <a:gd name="T38" fmla="*/ 2462 w 4028"/>
              <a:gd name="T39" fmla="*/ 1115 h 4078"/>
              <a:gd name="T40" fmla="*/ 2549 w 4028"/>
              <a:gd name="T41" fmla="*/ 1344 h 4078"/>
              <a:gd name="T42" fmla="*/ 2539 w 4028"/>
              <a:gd name="T43" fmla="*/ 1562 h 4078"/>
              <a:gd name="T44" fmla="*/ 2590 w 4028"/>
              <a:gd name="T45" fmla="*/ 1598 h 4078"/>
              <a:gd name="T46" fmla="*/ 2556 w 4028"/>
              <a:gd name="T47" fmla="*/ 1878 h 4078"/>
              <a:gd name="T48" fmla="*/ 2458 w 4028"/>
              <a:gd name="T49" fmla="*/ 2010 h 4078"/>
              <a:gd name="T50" fmla="*/ 2311 w 4028"/>
              <a:gd name="T51" fmla="*/ 2370 h 4078"/>
              <a:gd name="T52" fmla="*/ 2437 w 4028"/>
              <a:gd name="T53" fmla="*/ 2510 h 4078"/>
              <a:gd name="T54" fmla="*/ 2663 w 4028"/>
              <a:gd name="T55" fmla="*/ 2619 h 4078"/>
              <a:gd name="T56" fmla="*/ 2854 w 4028"/>
              <a:gd name="T57" fmla="*/ 2700 h 4078"/>
              <a:gd name="T58" fmla="*/ 3059 w 4028"/>
              <a:gd name="T59" fmla="*/ 2829 h 4078"/>
              <a:gd name="T60" fmla="*/ 3172 w 4028"/>
              <a:gd name="T61" fmla="*/ 3038 h 4078"/>
              <a:gd name="T62" fmla="*/ 3414 w 4028"/>
              <a:gd name="T63" fmla="*/ 2838 h 4078"/>
              <a:gd name="T64" fmla="*/ 3608 w 4028"/>
              <a:gd name="T65" fmla="*/ 2254 h 4078"/>
              <a:gd name="T66" fmla="*/ 3561 w 4028"/>
              <a:gd name="T67" fmla="*/ 1589 h 4078"/>
              <a:gd name="T68" fmla="*/ 3259 w 4028"/>
              <a:gd name="T69" fmla="*/ 1010 h 4078"/>
              <a:gd name="T70" fmla="*/ 2763 w 4028"/>
              <a:gd name="T71" fmla="*/ 598 h 4078"/>
              <a:gd name="T72" fmla="*/ 2129 w 4028"/>
              <a:gd name="T73" fmla="*/ 416 h 4078"/>
              <a:gd name="T74" fmla="*/ 2510 w 4028"/>
              <a:gd name="T75" fmla="*/ 63 h 4078"/>
              <a:gd name="T76" fmla="*/ 3164 w 4028"/>
              <a:gd name="T77" fmla="*/ 366 h 4078"/>
              <a:gd name="T78" fmla="*/ 3668 w 4028"/>
              <a:gd name="T79" fmla="*/ 875 h 4078"/>
              <a:gd name="T80" fmla="*/ 3968 w 4028"/>
              <a:gd name="T81" fmla="*/ 1538 h 4078"/>
              <a:gd name="T82" fmla="*/ 4013 w 4028"/>
              <a:gd name="T83" fmla="*/ 2295 h 4078"/>
              <a:gd name="T84" fmla="*/ 3792 w 4028"/>
              <a:gd name="T85" fmla="*/ 2997 h 4078"/>
              <a:gd name="T86" fmla="*/ 3351 w 4028"/>
              <a:gd name="T87" fmla="*/ 3564 h 4078"/>
              <a:gd name="T88" fmla="*/ 2742 w 4028"/>
              <a:gd name="T89" fmla="*/ 3941 h 4078"/>
              <a:gd name="T90" fmla="*/ 2015 w 4028"/>
              <a:gd name="T91" fmla="*/ 4078 h 4078"/>
              <a:gd name="T92" fmla="*/ 1287 w 4028"/>
              <a:gd name="T93" fmla="*/ 3941 h 4078"/>
              <a:gd name="T94" fmla="*/ 678 w 4028"/>
              <a:gd name="T95" fmla="*/ 3564 h 4078"/>
              <a:gd name="T96" fmla="*/ 237 w 4028"/>
              <a:gd name="T97" fmla="*/ 2997 h 4078"/>
              <a:gd name="T98" fmla="*/ 16 w 4028"/>
              <a:gd name="T99" fmla="*/ 2295 h 4078"/>
              <a:gd name="T100" fmla="*/ 61 w 4028"/>
              <a:gd name="T101" fmla="*/ 1538 h 4078"/>
              <a:gd name="T102" fmla="*/ 361 w 4028"/>
              <a:gd name="T103" fmla="*/ 875 h 4078"/>
              <a:gd name="T104" fmla="*/ 864 w 4028"/>
              <a:gd name="T105" fmla="*/ 366 h 4078"/>
              <a:gd name="T106" fmla="*/ 1519 w 4028"/>
              <a:gd name="T107" fmla="*/ 63 h 4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28" h="4078">
                <a:moveTo>
                  <a:pt x="2015" y="412"/>
                </a:moveTo>
                <a:lnTo>
                  <a:pt x="1900" y="416"/>
                </a:lnTo>
                <a:lnTo>
                  <a:pt x="1788" y="427"/>
                </a:lnTo>
                <a:lnTo>
                  <a:pt x="1677" y="448"/>
                </a:lnTo>
                <a:lnTo>
                  <a:pt x="1570" y="475"/>
                </a:lnTo>
                <a:lnTo>
                  <a:pt x="1465" y="509"/>
                </a:lnTo>
                <a:lnTo>
                  <a:pt x="1364" y="551"/>
                </a:lnTo>
                <a:lnTo>
                  <a:pt x="1266" y="598"/>
                </a:lnTo>
                <a:lnTo>
                  <a:pt x="1173" y="653"/>
                </a:lnTo>
                <a:lnTo>
                  <a:pt x="1082" y="713"/>
                </a:lnTo>
                <a:lnTo>
                  <a:pt x="996" y="779"/>
                </a:lnTo>
                <a:lnTo>
                  <a:pt x="916" y="851"/>
                </a:lnTo>
                <a:lnTo>
                  <a:pt x="840" y="927"/>
                </a:lnTo>
                <a:lnTo>
                  <a:pt x="770" y="1010"/>
                </a:lnTo>
                <a:lnTo>
                  <a:pt x="704" y="1096"/>
                </a:lnTo>
                <a:lnTo>
                  <a:pt x="645" y="1188"/>
                </a:lnTo>
                <a:lnTo>
                  <a:pt x="591" y="1282"/>
                </a:lnTo>
                <a:lnTo>
                  <a:pt x="543" y="1381"/>
                </a:lnTo>
                <a:lnTo>
                  <a:pt x="502" y="1483"/>
                </a:lnTo>
                <a:lnTo>
                  <a:pt x="468" y="1589"/>
                </a:lnTo>
                <a:lnTo>
                  <a:pt x="441" y="1698"/>
                </a:lnTo>
                <a:lnTo>
                  <a:pt x="422" y="1810"/>
                </a:lnTo>
                <a:lnTo>
                  <a:pt x="409" y="1923"/>
                </a:lnTo>
                <a:lnTo>
                  <a:pt x="405" y="2040"/>
                </a:lnTo>
                <a:lnTo>
                  <a:pt x="409" y="2156"/>
                </a:lnTo>
                <a:lnTo>
                  <a:pt x="422" y="2268"/>
                </a:lnTo>
                <a:lnTo>
                  <a:pt x="441" y="2379"/>
                </a:lnTo>
                <a:lnTo>
                  <a:pt x="468" y="2487"/>
                </a:lnTo>
                <a:lnTo>
                  <a:pt x="502" y="2592"/>
                </a:lnTo>
                <a:lnTo>
                  <a:pt x="543" y="2694"/>
                </a:lnTo>
                <a:lnTo>
                  <a:pt x="589" y="2792"/>
                </a:lnTo>
                <a:lnTo>
                  <a:pt x="644" y="2888"/>
                </a:lnTo>
                <a:lnTo>
                  <a:pt x="702" y="2978"/>
                </a:lnTo>
                <a:lnTo>
                  <a:pt x="767" y="3064"/>
                </a:lnTo>
                <a:lnTo>
                  <a:pt x="838" y="3145"/>
                </a:lnTo>
                <a:lnTo>
                  <a:pt x="838" y="3083"/>
                </a:lnTo>
                <a:lnTo>
                  <a:pt x="840" y="3038"/>
                </a:lnTo>
                <a:lnTo>
                  <a:pt x="849" y="2996"/>
                </a:lnTo>
                <a:lnTo>
                  <a:pt x="862" y="2957"/>
                </a:lnTo>
                <a:lnTo>
                  <a:pt x="880" y="2921"/>
                </a:lnTo>
                <a:lnTo>
                  <a:pt x="902" y="2888"/>
                </a:lnTo>
                <a:lnTo>
                  <a:pt x="928" y="2857"/>
                </a:lnTo>
                <a:lnTo>
                  <a:pt x="956" y="2828"/>
                </a:lnTo>
                <a:lnTo>
                  <a:pt x="988" y="2801"/>
                </a:lnTo>
                <a:lnTo>
                  <a:pt x="1020" y="2777"/>
                </a:lnTo>
                <a:lnTo>
                  <a:pt x="1056" y="2755"/>
                </a:lnTo>
                <a:lnTo>
                  <a:pt x="1091" y="2733"/>
                </a:lnTo>
                <a:lnTo>
                  <a:pt x="1127" y="2716"/>
                </a:lnTo>
                <a:lnTo>
                  <a:pt x="1163" y="2698"/>
                </a:lnTo>
                <a:lnTo>
                  <a:pt x="1198" y="2682"/>
                </a:lnTo>
                <a:lnTo>
                  <a:pt x="1233" y="2667"/>
                </a:lnTo>
                <a:lnTo>
                  <a:pt x="1266" y="2654"/>
                </a:lnTo>
                <a:lnTo>
                  <a:pt x="1296" y="2642"/>
                </a:lnTo>
                <a:lnTo>
                  <a:pt x="1324" y="2630"/>
                </a:lnTo>
                <a:lnTo>
                  <a:pt x="1356" y="2616"/>
                </a:lnTo>
                <a:lnTo>
                  <a:pt x="1392" y="2599"/>
                </a:lnTo>
                <a:lnTo>
                  <a:pt x="1434" y="2580"/>
                </a:lnTo>
                <a:lnTo>
                  <a:pt x="1476" y="2560"/>
                </a:lnTo>
                <a:lnTo>
                  <a:pt x="1523" y="2537"/>
                </a:lnTo>
                <a:lnTo>
                  <a:pt x="1571" y="2514"/>
                </a:lnTo>
                <a:lnTo>
                  <a:pt x="1620" y="2490"/>
                </a:lnTo>
                <a:lnTo>
                  <a:pt x="1644" y="2474"/>
                </a:lnTo>
                <a:lnTo>
                  <a:pt x="1665" y="2453"/>
                </a:lnTo>
                <a:lnTo>
                  <a:pt x="1683" y="2427"/>
                </a:lnTo>
                <a:lnTo>
                  <a:pt x="1696" y="2399"/>
                </a:lnTo>
                <a:lnTo>
                  <a:pt x="1702" y="2371"/>
                </a:lnTo>
                <a:lnTo>
                  <a:pt x="1715" y="2245"/>
                </a:lnTo>
                <a:lnTo>
                  <a:pt x="1679" y="2207"/>
                </a:lnTo>
                <a:lnTo>
                  <a:pt x="1645" y="2165"/>
                </a:lnTo>
                <a:lnTo>
                  <a:pt x="1614" y="2120"/>
                </a:lnTo>
                <a:lnTo>
                  <a:pt x="1586" y="2070"/>
                </a:lnTo>
                <a:lnTo>
                  <a:pt x="1561" y="2017"/>
                </a:lnTo>
                <a:lnTo>
                  <a:pt x="1541" y="1959"/>
                </a:lnTo>
                <a:lnTo>
                  <a:pt x="1526" y="1899"/>
                </a:lnTo>
                <a:lnTo>
                  <a:pt x="1508" y="1899"/>
                </a:lnTo>
                <a:lnTo>
                  <a:pt x="1488" y="1897"/>
                </a:lnTo>
                <a:lnTo>
                  <a:pt x="1471" y="1889"/>
                </a:lnTo>
                <a:lnTo>
                  <a:pt x="1456" y="1878"/>
                </a:lnTo>
                <a:lnTo>
                  <a:pt x="1445" y="1862"/>
                </a:lnTo>
                <a:lnTo>
                  <a:pt x="1440" y="1846"/>
                </a:lnTo>
                <a:lnTo>
                  <a:pt x="1407" y="1644"/>
                </a:lnTo>
                <a:lnTo>
                  <a:pt x="1410" y="1625"/>
                </a:lnTo>
                <a:lnTo>
                  <a:pt x="1417" y="1608"/>
                </a:lnTo>
                <a:lnTo>
                  <a:pt x="1427" y="1594"/>
                </a:lnTo>
                <a:lnTo>
                  <a:pt x="1440" y="1584"/>
                </a:lnTo>
                <a:lnTo>
                  <a:pt x="1455" y="1578"/>
                </a:lnTo>
                <a:lnTo>
                  <a:pt x="1470" y="1575"/>
                </a:lnTo>
                <a:lnTo>
                  <a:pt x="1463" y="1540"/>
                </a:lnTo>
                <a:lnTo>
                  <a:pt x="1458" y="1501"/>
                </a:lnTo>
                <a:lnTo>
                  <a:pt x="1455" y="1459"/>
                </a:lnTo>
                <a:lnTo>
                  <a:pt x="1455" y="1415"/>
                </a:lnTo>
                <a:lnTo>
                  <a:pt x="1459" y="1362"/>
                </a:lnTo>
                <a:lnTo>
                  <a:pt x="1466" y="1314"/>
                </a:lnTo>
                <a:lnTo>
                  <a:pt x="1476" y="1270"/>
                </a:lnTo>
                <a:lnTo>
                  <a:pt x="1490" y="1221"/>
                </a:lnTo>
                <a:lnTo>
                  <a:pt x="1511" y="1171"/>
                </a:lnTo>
                <a:lnTo>
                  <a:pt x="1537" y="1124"/>
                </a:lnTo>
                <a:lnTo>
                  <a:pt x="1571" y="1078"/>
                </a:lnTo>
                <a:lnTo>
                  <a:pt x="1606" y="1040"/>
                </a:lnTo>
                <a:lnTo>
                  <a:pt x="1644" y="1008"/>
                </a:lnTo>
                <a:lnTo>
                  <a:pt x="1684" y="981"/>
                </a:lnTo>
                <a:lnTo>
                  <a:pt x="1726" y="960"/>
                </a:lnTo>
                <a:lnTo>
                  <a:pt x="1769" y="946"/>
                </a:lnTo>
                <a:lnTo>
                  <a:pt x="1812" y="938"/>
                </a:lnTo>
                <a:lnTo>
                  <a:pt x="1853" y="935"/>
                </a:lnTo>
                <a:lnTo>
                  <a:pt x="1894" y="939"/>
                </a:lnTo>
                <a:lnTo>
                  <a:pt x="1933" y="912"/>
                </a:lnTo>
                <a:lnTo>
                  <a:pt x="1973" y="893"/>
                </a:lnTo>
                <a:lnTo>
                  <a:pt x="2015" y="880"/>
                </a:lnTo>
                <a:lnTo>
                  <a:pt x="2056" y="875"/>
                </a:lnTo>
                <a:lnTo>
                  <a:pt x="2098" y="875"/>
                </a:lnTo>
                <a:lnTo>
                  <a:pt x="2141" y="881"/>
                </a:lnTo>
                <a:lnTo>
                  <a:pt x="2182" y="893"/>
                </a:lnTo>
                <a:lnTo>
                  <a:pt x="2225" y="911"/>
                </a:lnTo>
                <a:lnTo>
                  <a:pt x="2267" y="932"/>
                </a:lnTo>
                <a:lnTo>
                  <a:pt x="2308" y="960"/>
                </a:lnTo>
                <a:lnTo>
                  <a:pt x="2348" y="991"/>
                </a:lnTo>
                <a:lnTo>
                  <a:pt x="2389" y="1027"/>
                </a:lnTo>
                <a:lnTo>
                  <a:pt x="2428" y="1070"/>
                </a:lnTo>
                <a:lnTo>
                  <a:pt x="2462" y="1115"/>
                </a:lnTo>
                <a:lnTo>
                  <a:pt x="2490" y="1162"/>
                </a:lnTo>
                <a:lnTo>
                  <a:pt x="2512" y="1210"/>
                </a:lnTo>
                <a:lnTo>
                  <a:pt x="2525" y="1236"/>
                </a:lnTo>
                <a:lnTo>
                  <a:pt x="2535" y="1268"/>
                </a:lnTo>
                <a:lnTo>
                  <a:pt x="2544" y="1304"/>
                </a:lnTo>
                <a:lnTo>
                  <a:pt x="2549" y="1344"/>
                </a:lnTo>
                <a:lnTo>
                  <a:pt x="2551" y="1388"/>
                </a:lnTo>
                <a:lnTo>
                  <a:pt x="2551" y="1435"/>
                </a:lnTo>
                <a:lnTo>
                  <a:pt x="2550" y="1464"/>
                </a:lnTo>
                <a:lnTo>
                  <a:pt x="2547" y="1492"/>
                </a:lnTo>
                <a:lnTo>
                  <a:pt x="2544" y="1527"/>
                </a:lnTo>
                <a:lnTo>
                  <a:pt x="2539" y="1562"/>
                </a:lnTo>
                <a:lnTo>
                  <a:pt x="2537" y="1568"/>
                </a:lnTo>
                <a:lnTo>
                  <a:pt x="2536" y="1574"/>
                </a:lnTo>
                <a:lnTo>
                  <a:pt x="2551" y="1577"/>
                </a:lnTo>
                <a:lnTo>
                  <a:pt x="2565" y="1580"/>
                </a:lnTo>
                <a:lnTo>
                  <a:pt x="2579" y="1588"/>
                </a:lnTo>
                <a:lnTo>
                  <a:pt x="2590" y="1598"/>
                </a:lnTo>
                <a:lnTo>
                  <a:pt x="2599" y="1611"/>
                </a:lnTo>
                <a:lnTo>
                  <a:pt x="2604" y="1626"/>
                </a:lnTo>
                <a:lnTo>
                  <a:pt x="2605" y="1643"/>
                </a:lnTo>
                <a:lnTo>
                  <a:pt x="2573" y="1846"/>
                </a:lnTo>
                <a:lnTo>
                  <a:pt x="2566" y="1862"/>
                </a:lnTo>
                <a:lnTo>
                  <a:pt x="2556" y="1878"/>
                </a:lnTo>
                <a:lnTo>
                  <a:pt x="2541" y="1889"/>
                </a:lnTo>
                <a:lnTo>
                  <a:pt x="2525" y="1897"/>
                </a:lnTo>
                <a:lnTo>
                  <a:pt x="2506" y="1899"/>
                </a:lnTo>
                <a:lnTo>
                  <a:pt x="2484" y="1899"/>
                </a:lnTo>
                <a:lnTo>
                  <a:pt x="2474" y="1955"/>
                </a:lnTo>
                <a:lnTo>
                  <a:pt x="2458" y="2010"/>
                </a:lnTo>
                <a:lnTo>
                  <a:pt x="2434" y="2061"/>
                </a:lnTo>
                <a:lnTo>
                  <a:pt x="2405" y="2111"/>
                </a:lnTo>
                <a:lnTo>
                  <a:pt x="2372" y="2157"/>
                </a:lnTo>
                <a:lnTo>
                  <a:pt x="2336" y="2199"/>
                </a:lnTo>
                <a:lnTo>
                  <a:pt x="2298" y="2238"/>
                </a:lnTo>
                <a:lnTo>
                  <a:pt x="2311" y="2370"/>
                </a:lnTo>
                <a:lnTo>
                  <a:pt x="2317" y="2398"/>
                </a:lnTo>
                <a:lnTo>
                  <a:pt x="2330" y="2425"/>
                </a:lnTo>
                <a:lnTo>
                  <a:pt x="2347" y="2450"/>
                </a:lnTo>
                <a:lnTo>
                  <a:pt x="2369" y="2472"/>
                </a:lnTo>
                <a:lnTo>
                  <a:pt x="2393" y="2488"/>
                </a:lnTo>
                <a:lnTo>
                  <a:pt x="2437" y="2510"/>
                </a:lnTo>
                <a:lnTo>
                  <a:pt x="2479" y="2531"/>
                </a:lnTo>
                <a:lnTo>
                  <a:pt x="2522" y="2551"/>
                </a:lnTo>
                <a:lnTo>
                  <a:pt x="2561" y="2570"/>
                </a:lnTo>
                <a:lnTo>
                  <a:pt x="2599" y="2588"/>
                </a:lnTo>
                <a:lnTo>
                  <a:pt x="2633" y="2605"/>
                </a:lnTo>
                <a:lnTo>
                  <a:pt x="2663" y="2619"/>
                </a:lnTo>
                <a:lnTo>
                  <a:pt x="2689" y="2630"/>
                </a:lnTo>
                <a:lnTo>
                  <a:pt x="2718" y="2642"/>
                </a:lnTo>
                <a:lnTo>
                  <a:pt x="2750" y="2656"/>
                </a:lnTo>
                <a:lnTo>
                  <a:pt x="2783" y="2670"/>
                </a:lnTo>
                <a:lnTo>
                  <a:pt x="2818" y="2685"/>
                </a:lnTo>
                <a:lnTo>
                  <a:pt x="2854" y="2700"/>
                </a:lnTo>
                <a:lnTo>
                  <a:pt x="2890" y="2718"/>
                </a:lnTo>
                <a:lnTo>
                  <a:pt x="2927" y="2737"/>
                </a:lnTo>
                <a:lnTo>
                  <a:pt x="2962" y="2758"/>
                </a:lnTo>
                <a:lnTo>
                  <a:pt x="2996" y="2779"/>
                </a:lnTo>
                <a:lnTo>
                  <a:pt x="3029" y="2804"/>
                </a:lnTo>
                <a:lnTo>
                  <a:pt x="3059" y="2829"/>
                </a:lnTo>
                <a:lnTo>
                  <a:pt x="3087" y="2858"/>
                </a:lnTo>
                <a:lnTo>
                  <a:pt x="3112" y="2889"/>
                </a:lnTo>
                <a:lnTo>
                  <a:pt x="3133" y="2922"/>
                </a:lnTo>
                <a:lnTo>
                  <a:pt x="3151" y="2958"/>
                </a:lnTo>
                <a:lnTo>
                  <a:pt x="3165" y="2996"/>
                </a:lnTo>
                <a:lnTo>
                  <a:pt x="3172" y="3038"/>
                </a:lnTo>
                <a:lnTo>
                  <a:pt x="3175" y="3083"/>
                </a:lnTo>
                <a:lnTo>
                  <a:pt x="3175" y="3163"/>
                </a:lnTo>
                <a:lnTo>
                  <a:pt x="3243" y="3088"/>
                </a:lnTo>
                <a:lnTo>
                  <a:pt x="3305" y="3009"/>
                </a:lnTo>
                <a:lnTo>
                  <a:pt x="3361" y="2926"/>
                </a:lnTo>
                <a:lnTo>
                  <a:pt x="3414" y="2838"/>
                </a:lnTo>
                <a:lnTo>
                  <a:pt x="3461" y="2749"/>
                </a:lnTo>
                <a:lnTo>
                  <a:pt x="3503" y="2654"/>
                </a:lnTo>
                <a:lnTo>
                  <a:pt x="3539" y="2559"/>
                </a:lnTo>
                <a:lnTo>
                  <a:pt x="3568" y="2459"/>
                </a:lnTo>
                <a:lnTo>
                  <a:pt x="3592" y="2357"/>
                </a:lnTo>
                <a:lnTo>
                  <a:pt x="3608" y="2254"/>
                </a:lnTo>
                <a:lnTo>
                  <a:pt x="3620" y="2148"/>
                </a:lnTo>
                <a:lnTo>
                  <a:pt x="3624" y="2040"/>
                </a:lnTo>
                <a:lnTo>
                  <a:pt x="3619" y="1923"/>
                </a:lnTo>
                <a:lnTo>
                  <a:pt x="3607" y="1810"/>
                </a:lnTo>
                <a:lnTo>
                  <a:pt x="3587" y="1698"/>
                </a:lnTo>
                <a:lnTo>
                  <a:pt x="3561" y="1589"/>
                </a:lnTo>
                <a:lnTo>
                  <a:pt x="3527" y="1483"/>
                </a:lnTo>
                <a:lnTo>
                  <a:pt x="3485" y="1381"/>
                </a:lnTo>
                <a:lnTo>
                  <a:pt x="3438" y="1282"/>
                </a:lnTo>
                <a:lnTo>
                  <a:pt x="3384" y="1188"/>
                </a:lnTo>
                <a:lnTo>
                  <a:pt x="3325" y="1096"/>
                </a:lnTo>
                <a:lnTo>
                  <a:pt x="3259" y="1010"/>
                </a:lnTo>
                <a:lnTo>
                  <a:pt x="3189" y="927"/>
                </a:lnTo>
                <a:lnTo>
                  <a:pt x="3113" y="851"/>
                </a:lnTo>
                <a:lnTo>
                  <a:pt x="3031" y="779"/>
                </a:lnTo>
                <a:lnTo>
                  <a:pt x="2947" y="713"/>
                </a:lnTo>
                <a:lnTo>
                  <a:pt x="2856" y="653"/>
                </a:lnTo>
                <a:lnTo>
                  <a:pt x="2763" y="598"/>
                </a:lnTo>
                <a:lnTo>
                  <a:pt x="2665" y="551"/>
                </a:lnTo>
                <a:lnTo>
                  <a:pt x="2564" y="509"/>
                </a:lnTo>
                <a:lnTo>
                  <a:pt x="2459" y="475"/>
                </a:lnTo>
                <a:lnTo>
                  <a:pt x="2352" y="448"/>
                </a:lnTo>
                <a:lnTo>
                  <a:pt x="2241" y="427"/>
                </a:lnTo>
                <a:lnTo>
                  <a:pt x="2129" y="416"/>
                </a:lnTo>
                <a:lnTo>
                  <a:pt x="2015" y="412"/>
                </a:lnTo>
                <a:close/>
                <a:moveTo>
                  <a:pt x="2015" y="0"/>
                </a:moveTo>
                <a:lnTo>
                  <a:pt x="2142" y="4"/>
                </a:lnTo>
                <a:lnTo>
                  <a:pt x="2267" y="17"/>
                </a:lnTo>
                <a:lnTo>
                  <a:pt x="2389" y="36"/>
                </a:lnTo>
                <a:lnTo>
                  <a:pt x="2510" y="63"/>
                </a:lnTo>
                <a:lnTo>
                  <a:pt x="2627" y="97"/>
                </a:lnTo>
                <a:lnTo>
                  <a:pt x="2742" y="138"/>
                </a:lnTo>
                <a:lnTo>
                  <a:pt x="2852" y="185"/>
                </a:lnTo>
                <a:lnTo>
                  <a:pt x="2961" y="240"/>
                </a:lnTo>
                <a:lnTo>
                  <a:pt x="3064" y="300"/>
                </a:lnTo>
                <a:lnTo>
                  <a:pt x="3164" y="366"/>
                </a:lnTo>
                <a:lnTo>
                  <a:pt x="3259" y="439"/>
                </a:lnTo>
                <a:lnTo>
                  <a:pt x="3351" y="515"/>
                </a:lnTo>
                <a:lnTo>
                  <a:pt x="3438" y="598"/>
                </a:lnTo>
                <a:lnTo>
                  <a:pt x="3519" y="686"/>
                </a:lnTo>
                <a:lnTo>
                  <a:pt x="3596" y="778"/>
                </a:lnTo>
                <a:lnTo>
                  <a:pt x="3668" y="875"/>
                </a:lnTo>
                <a:lnTo>
                  <a:pt x="3733" y="977"/>
                </a:lnTo>
                <a:lnTo>
                  <a:pt x="3792" y="1082"/>
                </a:lnTo>
                <a:lnTo>
                  <a:pt x="3845" y="1191"/>
                </a:lnTo>
                <a:lnTo>
                  <a:pt x="3893" y="1304"/>
                </a:lnTo>
                <a:lnTo>
                  <a:pt x="3934" y="1420"/>
                </a:lnTo>
                <a:lnTo>
                  <a:pt x="3968" y="1538"/>
                </a:lnTo>
                <a:lnTo>
                  <a:pt x="3994" y="1659"/>
                </a:lnTo>
                <a:lnTo>
                  <a:pt x="4013" y="1784"/>
                </a:lnTo>
                <a:lnTo>
                  <a:pt x="4024" y="1911"/>
                </a:lnTo>
                <a:lnTo>
                  <a:pt x="4028" y="2040"/>
                </a:lnTo>
                <a:lnTo>
                  <a:pt x="4024" y="2168"/>
                </a:lnTo>
                <a:lnTo>
                  <a:pt x="4013" y="2295"/>
                </a:lnTo>
                <a:lnTo>
                  <a:pt x="3994" y="2420"/>
                </a:lnTo>
                <a:lnTo>
                  <a:pt x="3968" y="2541"/>
                </a:lnTo>
                <a:lnTo>
                  <a:pt x="3934" y="2659"/>
                </a:lnTo>
                <a:lnTo>
                  <a:pt x="3893" y="2775"/>
                </a:lnTo>
                <a:lnTo>
                  <a:pt x="3845" y="2888"/>
                </a:lnTo>
                <a:lnTo>
                  <a:pt x="3792" y="2997"/>
                </a:lnTo>
                <a:lnTo>
                  <a:pt x="3733" y="3102"/>
                </a:lnTo>
                <a:lnTo>
                  <a:pt x="3668" y="3204"/>
                </a:lnTo>
                <a:lnTo>
                  <a:pt x="3596" y="3301"/>
                </a:lnTo>
                <a:lnTo>
                  <a:pt x="3519" y="3393"/>
                </a:lnTo>
                <a:lnTo>
                  <a:pt x="3438" y="3481"/>
                </a:lnTo>
                <a:lnTo>
                  <a:pt x="3351" y="3564"/>
                </a:lnTo>
                <a:lnTo>
                  <a:pt x="3259" y="3640"/>
                </a:lnTo>
                <a:lnTo>
                  <a:pt x="3164" y="3713"/>
                </a:lnTo>
                <a:lnTo>
                  <a:pt x="3064" y="3779"/>
                </a:lnTo>
                <a:lnTo>
                  <a:pt x="2961" y="3839"/>
                </a:lnTo>
                <a:lnTo>
                  <a:pt x="2852" y="3893"/>
                </a:lnTo>
                <a:lnTo>
                  <a:pt x="2742" y="3941"/>
                </a:lnTo>
                <a:lnTo>
                  <a:pt x="2627" y="3982"/>
                </a:lnTo>
                <a:lnTo>
                  <a:pt x="2510" y="4016"/>
                </a:lnTo>
                <a:lnTo>
                  <a:pt x="2389" y="4043"/>
                </a:lnTo>
                <a:lnTo>
                  <a:pt x="2267" y="4062"/>
                </a:lnTo>
                <a:lnTo>
                  <a:pt x="2142" y="4074"/>
                </a:lnTo>
                <a:lnTo>
                  <a:pt x="2015" y="4078"/>
                </a:lnTo>
                <a:lnTo>
                  <a:pt x="1887" y="4074"/>
                </a:lnTo>
                <a:lnTo>
                  <a:pt x="1761" y="4062"/>
                </a:lnTo>
                <a:lnTo>
                  <a:pt x="1639" y="4043"/>
                </a:lnTo>
                <a:lnTo>
                  <a:pt x="1519" y="4016"/>
                </a:lnTo>
                <a:lnTo>
                  <a:pt x="1401" y="3982"/>
                </a:lnTo>
                <a:lnTo>
                  <a:pt x="1287" y="3941"/>
                </a:lnTo>
                <a:lnTo>
                  <a:pt x="1175" y="3893"/>
                </a:lnTo>
                <a:lnTo>
                  <a:pt x="1068" y="3839"/>
                </a:lnTo>
                <a:lnTo>
                  <a:pt x="964" y="3779"/>
                </a:lnTo>
                <a:lnTo>
                  <a:pt x="864" y="3713"/>
                </a:lnTo>
                <a:lnTo>
                  <a:pt x="768" y="3640"/>
                </a:lnTo>
                <a:lnTo>
                  <a:pt x="678" y="3564"/>
                </a:lnTo>
                <a:lnTo>
                  <a:pt x="591" y="3481"/>
                </a:lnTo>
                <a:lnTo>
                  <a:pt x="509" y="3393"/>
                </a:lnTo>
                <a:lnTo>
                  <a:pt x="432" y="3301"/>
                </a:lnTo>
                <a:lnTo>
                  <a:pt x="361" y="3204"/>
                </a:lnTo>
                <a:lnTo>
                  <a:pt x="296" y="3102"/>
                </a:lnTo>
                <a:lnTo>
                  <a:pt x="237" y="2997"/>
                </a:lnTo>
                <a:lnTo>
                  <a:pt x="182" y="2888"/>
                </a:lnTo>
                <a:lnTo>
                  <a:pt x="136" y="2775"/>
                </a:lnTo>
                <a:lnTo>
                  <a:pt x="96" y="2659"/>
                </a:lnTo>
                <a:lnTo>
                  <a:pt x="61" y="2541"/>
                </a:lnTo>
                <a:lnTo>
                  <a:pt x="35" y="2420"/>
                </a:lnTo>
                <a:lnTo>
                  <a:pt x="16" y="2295"/>
                </a:lnTo>
                <a:lnTo>
                  <a:pt x="4" y="2168"/>
                </a:lnTo>
                <a:lnTo>
                  <a:pt x="0" y="2040"/>
                </a:lnTo>
                <a:lnTo>
                  <a:pt x="4" y="1911"/>
                </a:lnTo>
                <a:lnTo>
                  <a:pt x="16" y="1784"/>
                </a:lnTo>
                <a:lnTo>
                  <a:pt x="35" y="1659"/>
                </a:lnTo>
                <a:lnTo>
                  <a:pt x="61" y="1538"/>
                </a:lnTo>
                <a:lnTo>
                  <a:pt x="96" y="1420"/>
                </a:lnTo>
                <a:lnTo>
                  <a:pt x="136" y="1304"/>
                </a:lnTo>
                <a:lnTo>
                  <a:pt x="182" y="1191"/>
                </a:lnTo>
                <a:lnTo>
                  <a:pt x="237" y="1082"/>
                </a:lnTo>
                <a:lnTo>
                  <a:pt x="296" y="977"/>
                </a:lnTo>
                <a:lnTo>
                  <a:pt x="361" y="875"/>
                </a:lnTo>
                <a:lnTo>
                  <a:pt x="432" y="778"/>
                </a:lnTo>
                <a:lnTo>
                  <a:pt x="509" y="686"/>
                </a:lnTo>
                <a:lnTo>
                  <a:pt x="591" y="598"/>
                </a:lnTo>
                <a:lnTo>
                  <a:pt x="678" y="515"/>
                </a:lnTo>
                <a:lnTo>
                  <a:pt x="768" y="439"/>
                </a:lnTo>
                <a:lnTo>
                  <a:pt x="864" y="366"/>
                </a:lnTo>
                <a:lnTo>
                  <a:pt x="964" y="300"/>
                </a:lnTo>
                <a:lnTo>
                  <a:pt x="1068" y="240"/>
                </a:lnTo>
                <a:lnTo>
                  <a:pt x="1175" y="185"/>
                </a:lnTo>
                <a:lnTo>
                  <a:pt x="1287" y="138"/>
                </a:lnTo>
                <a:lnTo>
                  <a:pt x="1401" y="97"/>
                </a:lnTo>
                <a:lnTo>
                  <a:pt x="1519" y="63"/>
                </a:lnTo>
                <a:lnTo>
                  <a:pt x="1639" y="36"/>
                </a:lnTo>
                <a:lnTo>
                  <a:pt x="1761" y="17"/>
                </a:lnTo>
                <a:lnTo>
                  <a:pt x="1887" y="4"/>
                </a:lnTo>
                <a:lnTo>
                  <a:pt x="201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pic>
        <p:nvPicPr>
          <p:cNvPr id="48" name="Picture 47">
            <a:hlinkClick r:id="rId3"/>
            <a:extLst>
              <a:ext uri="{FF2B5EF4-FFF2-40B4-BE49-F238E27FC236}">
                <a16:creationId xmlns:a16="http://schemas.microsoft.com/office/drawing/2014/main" id="{4F4E9A0D-1B7B-4F22-8243-E6391EC4E3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47261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fade">
                                      <p:cBhvr>
                                        <p:cTn id="16" dur="1000"/>
                                        <p:tgtEl>
                                          <p:spTgt spid="42"/>
                                        </p:tgtEl>
                                      </p:cBhvr>
                                    </p:animEffect>
                                    <p:anim calcmode="lin" valueType="num">
                                      <p:cBhvr>
                                        <p:cTn id="17" dur="1000" fill="hold"/>
                                        <p:tgtEl>
                                          <p:spTgt spid="42"/>
                                        </p:tgtEl>
                                        <p:attrNameLst>
                                          <p:attrName>ppt_x</p:attrName>
                                        </p:attrNameLst>
                                      </p:cBhvr>
                                      <p:tavLst>
                                        <p:tav tm="0">
                                          <p:val>
                                            <p:strVal val="#ppt_x"/>
                                          </p:val>
                                        </p:tav>
                                        <p:tav tm="100000">
                                          <p:val>
                                            <p:strVal val="#ppt_x"/>
                                          </p:val>
                                        </p:tav>
                                      </p:tavLst>
                                    </p:anim>
                                    <p:anim calcmode="lin" valueType="num">
                                      <p:cBhvr>
                                        <p:cTn id="18" dur="1000" fill="hold"/>
                                        <p:tgtEl>
                                          <p:spTgt spid="42"/>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fade">
                                      <p:cBhvr>
                                        <p:cTn id="21" dur="1000"/>
                                        <p:tgtEl>
                                          <p:spTgt spid="39"/>
                                        </p:tgtEl>
                                      </p:cBhvr>
                                    </p:animEffect>
                                    <p:anim calcmode="lin" valueType="num">
                                      <p:cBhvr>
                                        <p:cTn id="22" dur="1000" fill="hold"/>
                                        <p:tgtEl>
                                          <p:spTgt spid="39"/>
                                        </p:tgtEl>
                                        <p:attrNameLst>
                                          <p:attrName>ppt_x</p:attrName>
                                        </p:attrNameLst>
                                      </p:cBhvr>
                                      <p:tavLst>
                                        <p:tav tm="0">
                                          <p:val>
                                            <p:strVal val="#ppt_x"/>
                                          </p:val>
                                        </p:tav>
                                        <p:tav tm="100000">
                                          <p:val>
                                            <p:strVal val="#ppt_x"/>
                                          </p:val>
                                        </p:tav>
                                      </p:tavLst>
                                    </p:anim>
                                    <p:anim calcmode="lin" valueType="num">
                                      <p:cBhvr>
                                        <p:cTn id="23" dur="1000" fill="hold"/>
                                        <p:tgtEl>
                                          <p:spTgt spid="39"/>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45"/>
                                        </p:tgtEl>
                                        <p:attrNameLst>
                                          <p:attrName>style.visibility</p:attrName>
                                        </p:attrNameLst>
                                      </p:cBhvr>
                                      <p:to>
                                        <p:strVal val="visible"/>
                                      </p:to>
                                    </p:set>
                                    <p:animEffect transition="in" filter="fade">
                                      <p:cBhvr>
                                        <p:cTn id="26" dur="1000"/>
                                        <p:tgtEl>
                                          <p:spTgt spid="45"/>
                                        </p:tgtEl>
                                      </p:cBhvr>
                                    </p:animEffect>
                                    <p:anim calcmode="lin" valueType="num">
                                      <p:cBhvr>
                                        <p:cTn id="27" dur="1000" fill="hold"/>
                                        <p:tgtEl>
                                          <p:spTgt spid="45"/>
                                        </p:tgtEl>
                                        <p:attrNameLst>
                                          <p:attrName>ppt_x</p:attrName>
                                        </p:attrNameLst>
                                      </p:cBhvr>
                                      <p:tavLst>
                                        <p:tav tm="0">
                                          <p:val>
                                            <p:strVal val="#ppt_x"/>
                                          </p:val>
                                        </p:tav>
                                        <p:tav tm="100000">
                                          <p:val>
                                            <p:strVal val="#ppt_x"/>
                                          </p:val>
                                        </p:tav>
                                      </p:tavLst>
                                    </p:anim>
                                    <p:anim calcmode="lin" valueType="num">
                                      <p:cBhvr>
                                        <p:cTn id="28" dur="1000" fill="hold"/>
                                        <p:tgtEl>
                                          <p:spTgt spid="45"/>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2" presetClass="entr" presetSubtype="8"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0-#ppt_w/2"/>
                                          </p:val>
                                        </p:tav>
                                        <p:tav tm="100000">
                                          <p:val>
                                            <p:strVal val="#ppt_x"/>
                                          </p:val>
                                        </p:tav>
                                      </p:tavLst>
                                    </p:anim>
                                    <p:anim calcmode="lin" valueType="num">
                                      <p:cBhvr additive="base">
                                        <p:cTn id="33" dur="500" fill="hold"/>
                                        <p:tgtEl>
                                          <p:spTgt spid="10"/>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fill="hold"/>
                                        <p:tgtEl>
                                          <p:spTgt spid="11"/>
                                        </p:tgtEl>
                                        <p:attrNameLst>
                                          <p:attrName>ppt_x</p:attrName>
                                        </p:attrNameLst>
                                      </p:cBhvr>
                                      <p:tavLst>
                                        <p:tav tm="0">
                                          <p:val>
                                            <p:strVal val="0-#ppt_w/2"/>
                                          </p:val>
                                        </p:tav>
                                        <p:tav tm="100000">
                                          <p:val>
                                            <p:strVal val="#ppt_x"/>
                                          </p:val>
                                        </p:tav>
                                      </p:tavLst>
                                    </p:anim>
                                    <p:anim calcmode="lin" valueType="num">
                                      <p:cBhvr additive="base">
                                        <p:cTn id="37" dur="500" fill="hold"/>
                                        <p:tgtEl>
                                          <p:spTgt spid="11"/>
                                        </p:tgtEl>
                                        <p:attrNameLst>
                                          <p:attrName>ppt_y</p:attrName>
                                        </p:attrNameLst>
                                      </p:cBhvr>
                                      <p:tavLst>
                                        <p:tav tm="0">
                                          <p:val>
                                            <p:strVal val="#ppt_y"/>
                                          </p:val>
                                        </p:tav>
                                        <p:tav tm="100000">
                                          <p:val>
                                            <p:strVal val="#ppt_y"/>
                                          </p:val>
                                        </p:tav>
                                      </p:tavLst>
                                    </p:anim>
                                  </p:childTnLst>
                                </p:cTn>
                              </p:par>
                            </p:childTnLst>
                          </p:cTn>
                        </p:par>
                        <p:par>
                          <p:cTn id="38" fill="hold">
                            <p:stCondLst>
                              <p:cond delay="2000"/>
                            </p:stCondLst>
                            <p:childTnLst>
                              <p:par>
                                <p:cTn id="39" presetID="53" presetClass="entr" presetSubtype="16" fill="hold" grpId="0" nodeType="afterEffect">
                                  <p:stCondLst>
                                    <p:cond delay="0"/>
                                  </p:stCondLst>
                                  <p:childTnLst>
                                    <p:set>
                                      <p:cBhvr>
                                        <p:cTn id="40" dur="1" fill="hold">
                                          <p:stCondLst>
                                            <p:cond delay="0"/>
                                          </p:stCondLst>
                                        </p:cTn>
                                        <p:tgtEl>
                                          <p:spTgt spid="54"/>
                                        </p:tgtEl>
                                        <p:attrNameLst>
                                          <p:attrName>style.visibility</p:attrName>
                                        </p:attrNameLst>
                                      </p:cBhvr>
                                      <p:to>
                                        <p:strVal val="visible"/>
                                      </p:to>
                                    </p:set>
                                    <p:anim calcmode="lin" valueType="num">
                                      <p:cBhvr>
                                        <p:cTn id="41" dur="500" fill="hold"/>
                                        <p:tgtEl>
                                          <p:spTgt spid="54"/>
                                        </p:tgtEl>
                                        <p:attrNameLst>
                                          <p:attrName>ppt_w</p:attrName>
                                        </p:attrNameLst>
                                      </p:cBhvr>
                                      <p:tavLst>
                                        <p:tav tm="0">
                                          <p:val>
                                            <p:fltVal val="0"/>
                                          </p:val>
                                        </p:tav>
                                        <p:tav tm="100000">
                                          <p:val>
                                            <p:strVal val="#ppt_w"/>
                                          </p:val>
                                        </p:tav>
                                      </p:tavLst>
                                    </p:anim>
                                    <p:anim calcmode="lin" valueType="num">
                                      <p:cBhvr>
                                        <p:cTn id="42" dur="500" fill="hold"/>
                                        <p:tgtEl>
                                          <p:spTgt spid="54"/>
                                        </p:tgtEl>
                                        <p:attrNameLst>
                                          <p:attrName>ppt_h</p:attrName>
                                        </p:attrNameLst>
                                      </p:cBhvr>
                                      <p:tavLst>
                                        <p:tav tm="0">
                                          <p:val>
                                            <p:fltVal val="0"/>
                                          </p:val>
                                        </p:tav>
                                        <p:tav tm="100000">
                                          <p:val>
                                            <p:strVal val="#ppt_h"/>
                                          </p:val>
                                        </p:tav>
                                      </p:tavLst>
                                    </p:anim>
                                    <p:animEffect transition="in" filter="fade">
                                      <p:cBhvr>
                                        <p:cTn id="43" dur="500"/>
                                        <p:tgtEl>
                                          <p:spTgt spid="54"/>
                                        </p:tgtEl>
                                      </p:cBhvr>
                                    </p:animEffect>
                                  </p:childTnLst>
                                </p:cTn>
                              </p:par>
                            </p:childTnLst>
                          </p:cTn>
                        </p:par>
                        <p:par>
                          <p:cTn id="44" fill="hold">
                            <p:stCondLst>
                              <p:cond delay="2500"/>
                            </p:stCondLst>
                            <p:childTnLst>
                              <p:par>
                                <p:cTn id="45" presetID="22" presetClass="entr" presetSubtype="1"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up)">
                                      <p:cBhvr>
                                        <p:cTn id="47" dur="750"/>
                                        <p:tgtEl>
                                          <p:spTgt spid="12"/>
                                        </p:tgtEl>
                                      </p:cBhvr>
                                    </p:animEffect>
                                  </p:childTnLst>
                                </p:cTn>
                              </p:par>
                            </p:childTnLst>
                          </p:cTn>
                        </p:par>
                        <p:par>
                          <p:cTn id="48" fill="hold">
                            <p:stCondLst>
                              <p:cond delay="3250"/>
                            </p:stCondLst>
                            <p:childTnLst>
                              <p:par>
                                <p:cTn id="49" presetID="53" presetClass="entr" presetSubtype="16" fill="hold" grpId="0" nodeType="afterEffect">
                                  <p:stCondLst>
                                    <p:cond delay="0"/>
                                  </p:stCondLst>
                                  <p:childTnLst>
                                    <p:set>
                                      <p:cBhvr>
                                        <p:cTn id="50" dur="1" fill="hold">
                                          <p:stCondLst>
                                            <p:cond delay="0"/>
                                          </p:stCondLst>
                                        </p:cTn>
                                        <p:tgtEl>
                                          <p:spTgt spid="55"/>
                                        </p:tgtEl>
                                        <p:attrNameLst>
                                          <p:attrName>style.visibility</p:attrName>
                                        </p:attrNameLst>
                                      </p:cBhvr>
                                      <p:to>
                                        <p:strVal val="visible"/>
                                      </p:to>
                                    </p:set>
                                    <p:anim calcmode="lin" valueType="num">
                                      <p:cBhvr>
                                        <p:cTn id="51" dur="500" fill="hold"/>
                                        <p:tgtEl>
                                          <p:spTgt spid="55"/>
                                        </p:tgtEl>
                                        <p:attrNameLst>
                                          <p:attrName>ppt_w</p:attrName>
                                        </p:attrNameLst>
                                      </p:cBhvr>
                                      <p:tavLst>
                                        <p:tav tm="0">
                                          <p:val>
                                            <p:fltVal val="0"/>
                                          </p:val>
                                        </p:tav>
                                        <p:tav tm="100000">
                                          <p:val>
                                            <p:strVal val="#ppt_w"/>
                                          </p:val>
                                        </p:tav>
                                      </p:tavLst>
                                    </p:anim>
                                    <p:anim calcmode="lin" valueType="num">
                                      <p:cBhvr>
                                        <p:cTn id="52" dur="500" fill="hold"/>
                                        <p:tgtEl>
                                          <p:spTgt spid="55"/>
                                        </p:tgtEl>
                                        <p:attrNameLst>
                                          <p:attrName>ppt_h</p:attrName>
                                        </p:attrNameLst>
                                      </p:cBhvr>
                                      <p:tavLst>
                                        <p:tav tm="0">
                                          <p:val>
                                            <p:fltVal val="0"/>
                                          </p:val>
                                        </p:tav>
                                        <p:tav tm="100000">
                                          <p:val>
                                            <p:strVal val="#ppt_h"/>
                                          </p:val>
                                        </p:tav>
                                      </p:tavLst>
                                    </p:anim>
                                    <p:animEffect transition="in" filter="fade">
                                      <p:cBhvr>
                                        <p:cTn id="53" dur="500"/>
                                        <p:tgtEl>
                                          <p:spTgt spid="55"/>
                                        </p:tgtEl>
                                      </p:cBhvr>
                                    </p:animEffect>
                                  </p:childTnLst>
                                </p:cTn>
                              </p:par>
                            </p:childTnLst>
                          </p:cTn>
                        </p:par>
                        <p:par>
                          <p:cTn id="54" fill="hold">
                            <p:stCondLst>
                              <p:cond delay="3750"/>
                            </p:stCondLst>
                            <p:childTnLst>
                              <p:par>
                                <p:cTn id="55" presetID="22" presetClass="entr" presetSubtype="1"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750"/>
                                        <p:tgtEl>
                                          <p:spTgt spid="13"/>
                                        </p:tgtEl>
                                      </p:cBhvr>
                                    </p:animEffect>
                                  </p:childTnLst>
                                </p:cTn>
                              </p:par>
                            </p:childTnLst>
                          </p:cTn>
                        </p:par>
                        <p:par>
                          <p:cTn id="58" fill="hold">
                            <p:stCondLst>
                              <p:cond delay="4500"/>
                            </p:stCondLst>
                            <p:childTnLst>
                              <p:par>
                                <p:cTn id="59" presetID="2" presetClass="entr" presetSubtype="4" fill="hold" grpId="0" nodeType="afterEffect">
                                  <p:stCondLst>
                                    <p:cond delay="0"/>
                                  </p:stCondLst>
                                  <p:childTnLst>
                                    <p:set>
                                      <p:cBhvr>
                                        <p:cTn id="60" dur="1" fill="hold">
                                          <p:stCondLst>
                                            <p:cond delay="0"/>
                                          </p:stCondLst>
                                        </p:cTn>
                                        <p:tgtEl>
                                          <p:spTgt spid="2"/>
                                        </p:tgtEl>
                                        <p:attrNameLst>
                                          <p:attrName>style.visibility</p:attrName>
                                        </p:attrNameLst>
                                      </p:cBhvr>
                                      <p:to>
                                        <p:strVal val="visible"/>
                                      </p:to>
                                    </p:set>
                                    <p:anim calcmode="lin" valueType="num">
                                      <p:cBhvr additive="base">
                                        <p:cTn id="61" dur="500" fill="hold"/>
                                        <p:tgtEl>
                                          <p:spTgt spid="2"/>
                                        </p:tgtEl>
                                        <p:attrNameLst>
                                          <p:attrName>ppt_x</p:attrName>
                                        </p:attrNameLst>
                                      </p:cBhvr>
                                      <p:tavLst>
                                        <p:tav tm="0">
                                          <p:val>
                                            <p:strVal val="#ppt_x"/>
                                          </p:val>
                                        </p:tav>
                                        <p:tav tm="100000">
                                          <p:val>
                                            <p:strVal val="#ppt_x"/>
                                          </p:val>
                                        </p:tav>
                                      </p:tavLst>
                                    </p:anim>
                                    <p:anim calcmode="lin" valueType="num">
                                      <p:cBhvr additive="base">
                                        <p:cTn id="62" dur="500" fill="hold"/>
                                        <p:tgtEl>
                                          <p:spTgt spid="2"/>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22"/>
                                        </p:tgtEl>
                                        <p:attrNameLst>
                                          <p:attrName>style.visibility</p:attrName>
                                        </p:attrNameLst>
                                      </p:cBhvr>
                                      <p:to>
                                        <p:strVal val="visible"/>
                                      </p:to>
                                    </p:set>
                                    <p:anim calcmode="lin" valueType="num">
                                      <p:cBhvr additive="base">
                                        <p:cTn id="65" dur="500" fill="hold"/>
                                        <p:tgtEl>
                                          <p:spTgt spid="22"/>
                                        </p:tgtEl>
                                        <p:attrNameLst>
                                          <p:attrName>ppt_x</p:attrName>
                                        </p:attrNameLst>
                                      </p:cBhvr>
                                      <p:tavLst>
                                        <p:tav tm="0">
                                          <p:val>
                                            <p:strVal val="#ppt_x"/>
                                          </p:val>
                                        </p:tav>
                                        <p:tav tm="100000">
                                          <p:val>
                                            <p:strVal val="#ppt_x"/>
                                          </p:val>
                                        </p:tav>
                                      </p:tavLst>
                                    </p:anim>
                                    <p:anim calcmode="lin" valueType="num">
                                      <p:cBhvr additive="base">
                                        <p:cTn id="66" dur="500" fill="hold"/>
                                        <p:tgtEl>
                                          <p:spTgt spid="22"/>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anim calcmode="lin" valueType="num">
                                      <p:cBhvr additive="base">
                                        <p:cTn id="69" dur="500" fill="hold"/>
                                        <p:tgtEl>
                                          <p:spTgt spid="28"/>
                                        </p:tgtEl>
                                        <p:attrNameLst>
                                          <p:attrName>ppt_x</p:attrName>
                                        </p:attrNameLst>
                                      </p:cBhvr>
                                      <p:tavLst>
                                        <p:tav tm="0">
                                          <p:val>
                                            <p:strVal val="#ppt_x"/>
                                          </p:val>
                                        </p:tav>
                                        <p:tav tm="100000">
                                          <p:val>
                                            <p:strVal val="#ppt_x"/>
                                          </p:val>
                                        </p:tav>
                                      </p:tavLst>
                                    </p:anim>
                                    <p:anim calcmode="lin" valueType="num">
                                      <p:cBhvr additive="base">
                                        <p:cTn id="70" dur="500" fill="hold"/>
                                        <p:tgtEl>
                                          <p:spTgt spid="28"/>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34"/>
                                        </p:tgtEl>
                                        <p:attrNameLst>
                                          <p:attrName>style.visibility</p:attrName>
                                        </p:attrNameLst>
                                      </p:cBhvr>
                                      <p:to>
                                        <p:strVal val="visible"/>
                                      </p:to>
                                    </p:set>
                                    <p:anim calcmode="lin" valueType="num">
                                      <p:cBhvr additive="base">
                                        <p:cTn id="73" dur="500" fill="hold"/>
                                        <p:tgtEl>
                                          <p:spTgt spid="34"/>
                                        </p:tgtEl>
                                        <p:attrNameLst>
                                          <p:attrName>ppt_x</p:attrName>
                                        </p:attrNameLst>
                                      </p:cBhvr>
                                      <p:tavLst>
                                        <p:tav tm="0">
                                          <p:val>
                                            <p:strVal val="#ppt_x"/>
                                          </p:val>
                                        </p:tav>
                                        <p:tav tm="100000">
                                          <p:val>
                                            <p:strVal val="#ppt_x"/>
                                          </p:val>
                                        </p:tav>
                                      </p:tavLst>
                                    </p:anim>
                                    <p:anim calcmode="lin" valueType="num">
                                      <p:cBhvr additive="base">
                                        <p:cTn id="74" dur="500" fill="hold"/>
                                        <p:tgtEl>
                                          <p:spTgt spid="34"/>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50"/>
                                        </p:tgtEl>
                                        <p:attrNameLst>
                                          <p:attrName>style.visibility</p:attrName>
                                        </p:attrNameLst>
                                      </p:cBhvr>
                                      <p:to>
                                        <p:strVal val="visible"/>
                                      </p:to>
                                    </p:set>
                                    <p:anim calcmode="lin" valueType="num">
                                      <p:cBhvr additive="base">
                                        <p:cTn id="77" dur="500" fill="hold"/>
                                        <p:tgtEl>
                                          <p:spTgt spid="50"/>
                                        </p:tgtEl>
                                        <p:attrNameLst>
                                          <p:attrName>ppt_x</p:attrName>
                                        </p:attrNameLst>
                                      </p:cBhvr>
                                      <p:tavLst>
                                        <p:tav tm="0">
                                          <p:val>
                                            <p:strVal val="#ppt_x"/>
                                          </p:val>
                                        </p:tav>
                                        <p:tav tm="100000">
                                          <p:val>
                                            <p:strVal val="#ppt_x"/>
                                          </p:val>
                                        </p:tav>
                                      </p:tavLst>
                                    </p:anim>
                                    <p:anim calcmode="lin" valueType="num">
                                      <p:cBhvr additive="base">
                                        <p:cTn id="78" dur="500" fill="hold"/>
                                        <p:tgtEl>
                                          <p:spTgt spid="50"/>
                                        </p:tgtEl>
                                        <p:attrNameLst>
                                          <p:attrName>ppt_y</p:attrName>
                                        </p:attrNameLst>
                                      </p:cBhvr>
                                      <p:tavLst>
                                        <p:tav tm="0">
                                          <p:val>
                                            <p:strVal val="1+#ppt_h/2"/>
                                          </p:val>
                                        </p:tav>
                                        <p:tav tm="100000">
                                          <p:val>
                                            <p:strVal val="#ppt_y"/>
                                          </p:val>
                                        </p:tav>
                                      </p:tavLst>
                                    </p:anim>
                                  </p:childTnLst>
                                </p:cTn>
                              </p:par>
                            </p:childTnLst>
                          </p:cTn>
                        </p:par>
                        <p:par>
                          <p:cTn id="79" fill="hold">
                            <p:stCondLst>
                              <p:cond delay="5000"/>
                            </p:stCondLst>
                            <p:childTnLst>
                              <p:par>
                                <p:cTn id="80" presetID="2" presetClass="entr" presetSubtype="8" fill="hold" grpId="0" nodeType="afterEffect">
                                  <p:stCondLst>
                                    <p:cond delay="0"/>
                                  </p:stCondLst>
                                  <p:childTnLst>
                                    <p:set>
                                      <p:cBhvr>
                                        <p:cTn id="81" dur="1" fill="hold">
                                          <p:stCondLst>
                                            <p:cond delay="0"/>
                                          </p:stCondLst>
                                        </p:cTn>
                                        <p:tgtEl>
                                          <p:spTgt spid="9"/>
                                        </p:tgtEl>
                                        <p:attrNameLst>
                                          <p:attrName>style.visibility</p:attrName>
                                        </p:attrNameLst>
                                      </p:cBhvr>
                                      <p:to>
                                        <p:strVal val="visible"/>
                                      </p:to>
                                    </p:set>
                                    <p:anim calcmode="lin" valueType="num">
                                      <p:cBhvr additive="base">
                                        <p:cTn id="82" dur="1000" fill="hold"/>
                                        <p:tgtEl>
                                          <p:spTgt spid="9"/>
                                        </p:tgtEl>
                                        <p:attrNameLst>
                                          <p:attrName>ppt_x</p:attrName>
                                        </p:attrNameLst>
                                      </p:cBhvr>
                                      <p:tavLst>
                                        <p:tav tm="0">
                                          <p:val>
                                            <p:strVal val="0-#ppt_w/2"/>
                                          </p:val>
                                        </p:tav>
                                        <p:tav tm="100000">
                                          <p:val>
                                            <p:strVal val="#ppt_x"/>
                                          </p:val>
                                        </p:tav>
                                      </p:tavLst>
                                    </p:anim>
                                    <p:anim calcmode="lin" valueType="num">
                                      <p:cBhvr additive="base">
                                        <p:cTn id="83" dur="1000" fill="hold"/>
                                        <p:tgtEl>
                                          <p:spTgt spid="9"/>
                                        </p:tgtEl>
                                        <p:attrNameLst>
                                          <p:attrName>ppt_y</p:attrName>
                                        </p:attrNameLst>
                                      </p:cBhvr>
                                      <p:tavLst>
                                        <p:tav tm="0">
                                          <p:val>
                                            <p:strVal val="#ppt_y"/>
                                          </p:val>
                                        </p:tav>
                                        <p:tav tm="100000">
                                          <p:val>
                                            <p:strVal val="#ppt_y"/>
                                          </p:val>
                                        </p:tav>
                                      </p:tavLst>
                                    </p:anim>
                                  </p:childTnLst>
                                </p:cTn>
                              </p:par>
                              <p:par>
                                <p:cTn id="84" presetID="22" presetClass="entr" presetSubtype="8" fill="hold" nodeType="withEffect">
                                  <p:stCondLst>
                                    <p:cond delay="0"/>
                                  </p:stCondLst>
                                  <p:childTnLst>
                                    <p:set>
                                      <p:cBhvr>
                                        <p:cTn id="85" dur="1" fill="hold">
                                          <p:stCondLst>
                                            <p:cond delay="0"/>
                                          </p:stCondLst>
                                        </p:cTn>
                                        <p:tgtEl>
                                          <p:spTgt spid="4"/>
                                        </p:tgtEl>
                                        <p:attrNameLst>
                                          <p:attrName>style.visibility</p:attrName>
                                        </p:attrNameLst>
                                      </p:cBhvr>
                                      <p:to>
                                        <p:strVal val="visible"/>
                                      </p:to>
                                    </p:set>
                                    <p:animEffect transition="in" filter="wipe(left)">
                                      <p:cBhvr>
                                        <p:cTn id="86" dur="1000"/>
                                        <p:tgtEl>
                                          <p:spTgt spid="4"/>
                                        </p:tgtEl>
                                      </p:cBhvr>
                                    </p:animEffect>
                                  </p:childTnLst>
                                </p:cTn>
                              </p:par>
                            </p:childTnLst>
                          </p:cTn>
                        </p:par>
                        <p:par>
                          <p:cTn id="87" fill="hold">
                            <p:stCondLst>
                              <p:cond delay="6000"/>
                            </p:stCondLst>
                            <p:childTnLst>
                              <p:par>
                                <p:cTn id="88" presetID="2" presetClass="entr" presetSubtype="8" fill="hold" grpId="0" nodeType="afterEffect">
                                  <p:stCondLst>
                                    <p:cond delay="0"/>
                                  </p:stCondLst>
                                  <p:childTnLst>
                                    <p:set>
                                      <p:cBhvr>
                                        <p:cTn id="89" dur="1" fill="hold">
                                          <p:stCondLst>
                                            <p:cond delay="0"/>
                                          </p:stCondLst>
                                        </p:cTn>
                                        <p:tgtEl>
                                          <p:spTgt spid="21"/>
                                        </p:tgtEl>
                                        <p:attrNameLst>
                                          <p:attrName>style.visibility</p:attrName>
                                        </p:attrNameLst>
                                      </p:cBhvr>
                                      <p:to>
                                        <p:strVal val="visible"/>
                                      </p:to>
                                    </p:set>
                                    <p:anim calcmode="lin" valueType="num">
                                      <p:cBhvr additive="base">
                                        <p:cTn id="90" dur="1000" fill="hold"/>
                                        <p:tgtEl>
                                          <p:spTgt spid="21"/>
                                        </p:tgtEl>
                                        <p:attrNameLst>
                                          <p:attrName>ppt_x</p:attrName>
                                        </p:attrNameLst>
                                      </p:cBhvr>
                                      <p:tavLst>
                                        <p:tav tm="0">
                                          <p:val>
                                            <p:strVal val="0-#ppt_w/2"/>
                                          </p:val>
                                        </p:tav>
                                        <p:tav tm="100000">
                                          <p:val>
                                            <p:strVal val="#ppt_x"/>
                                          </p:val>
                                        </p:tav>
                                      </p:tavLst>
                                    </p:anim>
                                    <p:anim calcmode="lin" valueType="num">
                                      <p:cBhvr additive="base">
                                        <p:cTn id="91" dur="1000" fill="hold"/>
                                        <p:tgtEl>
                                          <p:spTgt spid="21"/>
                                        </p:tgtEl>
                                        <p:attrNameLst>
                                          <p:attrName>ppt_y</p:attrName>
                                        </p:attrNameLst>
                                      </p:cBhvr>
                                      <p:tavLst>
                                        <p:tav tm="0">
                                          <p:val>
                                            <p:strVal val="#ppt_y"/>
                                          </p:val>
                                        </p:tav>
                                        <p:tav tm="100000">
                                          <p:val>
                                            <p:strVal val="#ppt_y"/>
                                          </p:val>
                                        </p:tav>
                                      </p:tavLst>
                                    </p:anim>
                                  </p:childTnLst>
                                </p:cTn>
                              </p:par>
                              <p:par>
                                <p:cTn id="92" presetID="22" presetClass="entr" presetSubtype="8" fill="hold" nodeType="withEffect">
                                  <p:stCondLst>
                                    <p:cond delay="0"/>
                                  </p:stCondLst>
                                  <p:childTnLst>
                                    <p:set>
                                      <p:cBhvr>
                                        <p:cTn id="93" dur="1" fill="hold">
                                          <p:stCondLst>
                                            <p:cond delay="0"/>
                                          </p:stCondLst>
                                        </p:cTn>
                                        <p:tgtEl>
                                          <p:spTgt spid="23"/>
                                        </p:tgtEl>
                                        <p:attrNameLst>
                                          <p:attrName>style.visibility</p:attrName>
                                        </p:attrNameLst>
                                      </p:cBhvr>
                                      <p:to>
                                        <p:strVal val="visible"/>
                                      </p:to>
                                    </p:set>
                                    <p:animEffect transition="in" filter="wipe(left)">
                                      <p:cBhvr>
                                        <p:cTn id="94" dur="1000"/>
                                        <p:tgtEl>
                                          <p:spTgt spid="23"/>
                                        </p:tgtEl>
                                      </p:cBhvr>
                                    </p:animEffect>
                                  </p:childTnLst>
                                </p:cTn>
                              </p:par>
                            </p:childTnLst>
                          </p:cTn>
                        </p:par>
                        <p:par>
                          <p:cTn id="95" fill="hold">
                            <p:stCondLst>
                              <p:cond delay="7000"/>
                            </p:stCondLst>
                            <p:childTnLst>
                              <p:par>
                                <p:cTn id="96" presetID="2" presetClass="entr" presetSubtype="8" fill="hold" grpId="0" nodeType="afterEffect">
                                  <p:stCondLst>
                                    <p:cond delay="0"/>
                                  </p:stCondLst>
                                  <p:childTnLst>
                                    <p:set>
                                      <p:cBhvr>
                                        <p:cTn id="97" dur="1" fill="hold">
                                          <p:stCondLst>
                                            <p:cond delay="0"/>
                                          </p:stCondLst>
                                        </p:cTn>
                                        <p:tgtEl>
                                          <p:spTgt spid="27"/>
                                        </p:tgtEl>
                                        <p:attrNameLst>
                                          <p:attrName>style.visibility</p:attrName>
                                        </p:attrNameLst>
                                      </p:cBhvr>
                                      <p:to>
                                        <p:strVal val="visible"/>
                                      </p:to>
                                    </p:set>
                                    <p:anim calcmode="lin" valueType="num">
                                      <p:cBhvr additive="base">
                                        <p:cTn id="98" dur="1000" fill="hold"/>
                                        <p:tgtEl>
                                          <p:spTgt spid="27"/>
                                        </p:tgtEl>
                                        <p:attrNameLst>
                                          <p:attrName>ppt_x</p:attrName>
                                        </p:attrNameLst>
                                      </p:cBhvr>
                                      <p:tavLst>
                                        <p:tav tm="0">
                                          <p:val>
                                            <p:strVal val="0-#ppt_w/2"/>
                                          </p:val>
                                        </p:tav>
                                        <p:tav tm="100000">
                                          <p:val>
                                            <p:strVal val="#ppt_x"/>
                                          </p:val>
                                        </p:tav>
                                      </p:tavLst>
                                    </p:anim>
                                    <p:anim calcmode="lin" valueType="num">
                                      <p:cBhvr additive="base">
                                        <p:cTn id="99" dur="1000" fill="hold"/>
                                        <p:tgtEl>
                                          <p:spTgt spid="27"/>
                                        </p:tgtEl>
                                        <p:attrNameLst>
                                          <p:attrName>ppt_y</p:attrName>
                                        </p:attrNameLst>
                                      </p:cBhvr>
                                      <p:tavLst>
                                        <p:tav tm="0">
                                          <p:val>
                                            <p:strVal val="#ppt_y"/>
                                          </p:val>
                                        </p:tav>
                                        <p:tav tm="100000">
                                          <p:val>
                                            <p:strVal val="#ppt_y"/>
                                          </p:val>
                                        </p:tav>
                                      </p:tavLst>
                                    </p:anim>
                                  </p:childTnLst>
                                </p:cTn>
                              </p:par>
                              <p:par>
                                <p:cTn id="100" presetID="22" presetClass="entr" presetSubtype="8" fill="hold" nodeType="withEffect">
                                  <p:stCondLst>
                                    <p:cond delay="0"/>
                                  </p:stCondLst>
                                  <p:childTnLst>
                                    <p:set>
                                      <p:cBhvr>
                                        <p:cTn id="101" dur="1" fill="hold">
                                          <p:stCondLst>
                                            <p:cond delay="0"/>
                                          </p:stCondLst>
                                        </p:cTn>
                                        <p:tgtEl>
                                          <p:spTgt spid="29"/>
                                        </p:tgtEl>
                                        <p:attrNameLst>
                                          <p:attrName>style.visibility</p:attrName>
                                        </p:attrNameLst>
                                      </p:cBhvr>
                                      <p:to>
                                        <p:strVal val="visible"/>
                                      </p:to>
                                    </p:set>
                                    <p:animEffect transition="in" filter="wipe(left)">
                                      <p:cBhvr>
                                        <p:cTn id="102" dur="1000"/>
                                        <p:tgtEl>
                                          <p:spTgt spid="29"/>
                                        </p:tgtEl>
                                      </p:cBhvr>
                                    </p:animEffect>
                                  </p:childTnLst>
                                </p:cTn>
                              </p:par>
                            </p:childTnLst>
                          </p:cTn>
                        </p:par>
                        <p:par>
                          <p:cTn id="103" fill="hold">
                            <p:stCondLst>
                              <p:cond delay="8000"/>
                            </p:stCondLst>
                            <p:childTnLst>
                              <p:par>
                                <p:cTn id="104" presetID="2" presetClass="entr" presetSubtype="8" fill="hold" grpId="0" nodeType="afterEffect">
                                  <p:stCondLst>
                                    <p:cond delay="0"/>
                                  </p:stCondLst>
                                  <p:childTnLst>
                                    <p:set>
                                      <p:cBhvr>
                                        <p:cTn id="105" dur="1" fill="hold">
                                          <p:stCondLst>
                                            <p:cond delay="0"/>
                                          </p:stCondLst>
                                        </p:cTn>
                                        <p:tgtEl>
                                          <p:spTgt spid="33"/>
                                        </p:tgtEl>
                                        <p:attrNameLst>
                                          <p:attrName>style.visibility</p:attrName>
                                        </p:attrNameLst>
                                      </p:cBhvr>
                                      <p:to>
                                        <p:strVal val="visible"/>
                                      </p:to>
                                    </p:set>
                                    <p:anim calcmode="lin" valueType="num">
                                      <p:cBhvr additive="base">
                                        <p:cTn id="106" dur="1000" fill="hold"/>
                                        <p:tgtEl>
                                          <p:spTgt spid="33"/>
                                        </p:tgtEl>
                                        <p:attrNameLst>
                                          <p:attrName>ppt_x</p:attrName>
                                        </p:attrNameLst>
                                      </p:cBhvr>
                                      <p:tavLst>
                                        <p:tav tm="0">
                                          <p:val>
                                            <p:strVal val="0-#ppt_w/2"/>
                                          </p:val>
                                        </p:tav>
                                        <p:tav tm="100000">
                                          <p:val>
                                            <p:strVal val="#ppt_x"/>
                                          </p:val>
                                        </p:tav>
                                      </p:tavLst>
                                    </p:anim>
                                    <p:anim calcmode="lin" valueType="num">
                                      <p:cBhvr additive="base">
                                        <p:cTn id="107" dur="1000" fill="hold"/>
                                        <p:tgtEl>
                                          <p:spTgt spid="33"/>
                                        </p:tgtEl>
                                        <p:attrNameLst>
                                          <p:attrName>ppt_y</p:attrName>
                                        </p:attrNameLst>
                                      </p:cBhvr>
                                      <p:tavLst>
                                        <p:tav tm="0">
                                          <p:val>
                                            <p:strVal val="#ppt_y"/>
                                          </p:val>
                                        </p:tav>
                                        <p:tav tm="100000">
                                          <p:val>
                                            <p:strVal val="#ppt_y"/>
                                          </p:val>
                                        </p:tav>
                                      </p:tavLst>
                                    </p:anim>
                                  </p:childTnLst>
                                </p:cTn>
                              </p:par>
                              <p:par>
                                <p:cTn id="108" presetID="22" presetClass="entr" presetSubtype="8" fill="hold" nodeType="withEffect">
                                  <p:stCondLst>
                                    <p:cond delay="0"/>
                                  </p:stCondLst>
                                  <p:childTnLst>
                                    <p:set>
                                      <p:cBhvr>
                                        <p:cTn id="109" dur="1" fill="hold">
                                          <p:stCondLst>
                                            <p:cond delay="0"/>
                                          </p:stCondLst>
                                        </p:cTn>
                                        <p:tgtEl>
                                          <p:spTgt spid="35"/>
                                        </p:tgtEl>
                                        <p:attrNameLst>
                                          <p:attrName>style.visibility</p:attrName>
                                        </p:attrNameLst>
                                      </p:cBhvr>
                                      <p:to>
                                        <p:strVal val="visible"/>
                                      </p:to>
                                    </p:set>
                                    <p:animEffect transition="in" filter="wipe(left)">
                                      <p:cBhvr>
                                        <p:cTn id="110" dur="1000"/>
                                        <p:tgtEl>
                                          <p:spTgt spid="35"/>
                                        </p:tgtEl>
                                      </p:cBhvr>
                                    </p:animEffect>
                                  </p:childTnLst>
                                </p:cTn>
                              </p:par>
                            </p:childTnLst>
                          </p:cTn>
                        </p:par>
                        <p:par>
                          <p:cTn id="111" fill="hold">
                            <p:stCondLst>
                              <p:cond delay="9000"/>
                            </p:stCondLst>
                            <p:childTnLst>
                              <p:par>
                                <p:cTn id="112" presetID="2" presetClass="entr" presetSubtype="8" fill="hold" grpId="0" nodeType="afterEffect">
                                  <p:stCondLst>
                                    <p:cond delay="0"/>
                                  </p:stCondLst>
                                  <p:childTnLst>
                                    <p:set>
                                      <p:cBhvr>
                                        <p:cTn id="113" dur="1" fill="hold">
                                          <p:stCondLst>
                                            <p:cond delay="0"/>
                                          </p:stCondLst>
                                        </p:cTn>
                                        <p:tgtEl>
                                          <p:spTgt spid="49"/>
                                        </p:tgtEl>
                                        <p:attrNameLst>
                                          <p:attrName>style.visibility</p:attrName>
                                        </p:attrNameLst>
                                      </p:cBhvr>
                                      <p:to>
                                        <p:strVal val="visible"/>
                                      </p:to>
                                    </p:set>
                                    <p:anim calcmode="lin" valueType="num">
                                      <p:cBhvr additive="base">
                                        <p:cTn id="114" dur="1000" fill="hold"/>
                                        <p:tgtEl>
                                          <p:spTgt spid="49"/>
                                        </p:tgtEl>
                                        <p:attrNameLst>
                                          <p:attrName>ppt_x</p:attrName>
                                        </p:attrNameLst>
                                      </p:cBhvr>
                                      <p:tavLst>
                                        <p:tav tm="0">
                                          <p:val>
                                            <p:strVal val="0-#ppt_w/2"/>
                                          </p:val>
                                        </p:tav>
                                        <p:tav tm="100000">
                                          <p:val>
                                            <p:strVal val="#ppt_x"/>
                                          </p:val>
                                        </p:tav>
                                      </p:tavLst>
                                    </p:anim>
                                    <p:anim calcmode="lin" valueType="num">
                                      <p:cBhvr additive="base">
                                        <p:cTn id="115" dur="1000" fill="hold"/>
                                        <p:tgtEl>
                                          <p:spTgt spid="49"/>
                                        </p:tgtEl>
                                        <p:attrNameLst>
                                          <p:attrName>ppt_y</p:attrName>
                                        </p:attrNameLst>
                                      </p:cBhvr>
                                      <p:tavLst>
                                        <p:tav tm="0">
                                          <p:val>
                                            <p:strVal val="#ppt_y"/>
                                          </p:val>
                                        </p:tav>
                                        <p:tav tm="100000">
                                          <p:val>
                                            <p:strVal val="#ppt_y"/>
                                          </p:val>
                                        </p:tav>
                                      </p:tavLst>
                                    </p:anim>
                                  </p:childTnLst>
                                </p:cTn>
                              </p:par>
                              <p:par>
                                <p:cTn id="116" presetID="22" presetClass="entr" presetSubtype="8" fill="hold" nodeType="withEffect">
                                  <p:stCondLst>
                                    <p:cond delay="0"/>
                                  </p:stCondLst>
                                  <p:childTnLst>
                                    <p:set>
                                      <p:cBhvr>
                                        <p:cTn id="117" dur="1" fill="hold">
                                          <p:stCondLst>
                                            <p:cond delay="0"/>
                                          </p:stCondLst>
                                        </p:cTn>
                                        <p:tgtEl>
                                          <p:spTgt spid="51"/>
                                        </p:tgtEl>
                                        <p:attrNameLst>
                                          <p:attrName>style.visibility</p:attrName>
                                        </p:attrNameLst>
                                      </p:cBhvr>
                                      <p:to>
                                        <p:strVal val="visible"/>
                                      </p:to>
                                    </p:set>
                                    <p:animEffect transition="in" filter="wipe(left)">
                                      <p:cBhvr>
                                        <p:cTn id="118"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34" grpId="0" animBg="1"/>
      <p:bldP spid="28" grpId="0" animBg="1"/>
      <p:bldP spid="22" grpId="0" animBg="1"/>
      <p:bldP spid="2" grpId="0" animBg="1"/>
      <p:bldP spid="11" grpId="0" animBg="1"/>
      <p:bldP spid="10" grpId="0" animBg="1"/>
      <p:bldP spid="9" grpId="0"/>
      <p:bldP spid="12" grpId="0"/>
      <p:bldP spid="13" grpId="0"/>
      <p:bldP spid="21" grpId="0"/>
      <p:bldP spid="27" grpId="0"/>
      <p:bldP spid="33" grpId="0"/>
      <p:bldP spid="38" grpId="0"/>
      <p:bldP spid="49" grpId="0"/>
      <p:bldP spid="54" grpId="0" animBg="1"/>
      <p:bldP spid="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1282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2018-12-13T18:40:45Z</dcterms:modified>
</cp:coreProperties>
</file>