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9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90"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22414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064A496C-9E9B-4B2B-980D-3D957A20EFB8}"/>
              </a:ext>
            </a:extLst>
          </p:cNvPr>
          <p:cNvGrpSpPr/>
          <p:nvPr/>
        </p:nvGrpSpPr>
        <p:grpSpPr>
          <a:xfrm>
            <a:off x="1028402" y="2357323"/>
            <a:ext cx="2513085" cy="2560320"/>
            <a:chOff x="3386780" y="2600009"/>
            <a:chExt cx="1884814" cy="1920240"/>
          </a:xfrm>
        </p:grpSpPr>
        <p:sp>
          <p:nvSpPr>
            <p:cNvPr id="8" name="Freeform: Shape 7">
              <a:extLst>
                <a:ext uri="{FF2B5EF4-FFF2-40B4-BE49-F238E27FC236}">
                  <a16:creationId xmlns:a16="http://schemas.microsoft.com/office/drawing/2014/main" id="{C36F4807-9EEF-463A-A6E1-3A8731FC4B49}"/>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Shape 8">
              <a:extLst>
                <a:ext uri="{FF2B5EF4-FFF2-40B4-BE49-F238E27FC236}">
                  <a16:creationId xmlns:a16="http://schemas.microsoft.com/office/drawing/2014/main" id="{43E96EA5-AAFD-46AE-95A1-84336A1E34A5}"/>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36B8E3"/>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6" name="Group 195">
            <a:extLst>
              <a:ext uri="{FF2B5EF4-FFF2-40B4-BE49-F238E27FC236}">
                <a16:creationId xmlns:a16="http://schemas.microsoft.com/office/drawing/2014/main" id="{80BAF055-FD30-42C7-81A6-638B1263A450}"/>
              </a:ext>
            </a:extLst>
          </p:cNvPr>
          <p:cNvGrpSpPr/>
          <p:nvPr/>
        </p:nvGrpSpPr>
        <p:grpSpPr>
          <a:xfrm>
            <a:off x="148717" y="3920248"/>
            <a:ext cx="2116217" cy="3048087"/>
            <a:chOff x="148717" y="3920248"/>
            <a:chExt cx="2116217" cy="3048087"/>
          </a:xfrm>
          <a:effectLst/>
        </p:grpSpPr>
        <p:sp>
          <p:nvSpPr>
            <p:cNvPr id="15" name="Text Box 10">
              <a:extLst>
                <a:ext uri="{FF2B5EF4-FFF2-40B4-BE49-F238E27FC236}">
                  <a16:creationId xmlns:a16="http://schemas.microsoft.com/office/drawing/2014/main" id="{A922F958-8C95-488A-A0DC-19A815FF4B33}"/>
                </a:ext>
              </a:extLst>
            </p:cNvPr>
            <p:cNvSpPr txBox="1">
              <a:spLocks noChangeArrowheads="1"/>
            </p:cNvSpPr>
            <p:nvPr/>
          </p:nvSpPr>
          <p:spPr bwMode="auto">
            <a:xfrm rot="2828143">
              <a:off x="511994" y="5215396"/>
              <a:ext cx="2459439" cy="1046440"/>
            </a:xfrm>
            <a:prstGeom prst="rect">
              <a:avLst/>
            </a:prstGeom>
            <a:noFill/>
            <a:ln w="9525">
              <a:noFill/>
              <a:miter lim="800000"/>
              <a:headEnd/>
              <a:tailEnd/>
            </a:ln>
          </p:spPr>
          <p:txBody>
            <a:bodyPr wrap="square" lIns="60960" tIns="30480" rIns="60960" bIns="30480">
              <a:spAutoFit/>
            </a:bodyPr>
            <a:lstStyle/>
            <a:p>
              <a:r>
                <a:rPr lang="en-US" sz="1600" b="1" dirty="0">
                  <a:solidFill>
                    <a:srgbClr val="36B8E3"/>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16" name="Group 15">
              <a:extLst>
                <a:ext uri="{FF2B5EF4-FFF2-40B4-BE49-F238E27FC236}">
                  <a16:creationId xmlns:a16="http://schemas.microsoft.com/office/drawing/2014/main" id="{2373199B-3781-47D2-801C-842C0D43F7CC}"/>
                </a:ext>
              </a:extLst>
            </p:cNvPr>
            <p:cNvGrpSpPr/>
            <p:nvPr/>
          </p:nvGrpSpPr>
          <p:grpSpPr>
            <a:xfrm rot="16456550" flipV="1">
              <a:off x="91789" y="3977176"/>
              <a:ext cx="964756" cy="850899"/>
              <a:chOff x="351982" y="3687576"/>
              <a:chExt cx="964756" cy="850899"/>
            </a:xfrm>
          </p:grpSpPr>
          <p:grpSp>
            <p:nvGrpSpPr>
              <p:cNvPr id="17" name="Group 16">
                <a:extLst>
                  <a:ext uri="{FF2B5EF4-FFF2-40B4-BE49-F238E27FC236}">
                    <a16:creationId xmlns:a16="http://schemas.microsoft.com/office/drawing/2014/main" id="{08C6793A-CB71-478B-AE83-1C22CE59B3C6}"/>
                  </a:ext>
                </a:extLst>
              </p:cNvPr>
              <p:cNvGrpSpPr/>
              <p:nvPr/>
            </p:nvGrpSpPr>
            <p:grpSpPr>
              <a:xfrm>
                <a:off x="351982" y="3951545"/>
                <a:ext cx="964756" cy="586930"/>
                <a:chOff x="653174" y="2695622"/>
                <a:chExt cx="964756" cy="586930"/>
              </a:xfrm>
            </p:grpSpPr>
            <p:cxnSp>
              <p:nvCxnSpPr>
                <p:cNvPr id="22" name="Straight Arrow Connector 21">
                  <a:extLst>
                    <a:ext uri="{FF2B5EF4-FFF2-40B4-BE49-F238E27FC236}">
                      <a16:creationId xmlns:a16="http://schemas.microsoft.com/office/drawing/2014/main" id="{0A20A393-1B17-4340-938E-C86F8ADF0BCD}"/>
                    </a:ext>
                  </a:extLst>
                </p:cNvPr>
                <p:cNvCxnSpPr>
                  <a:cxnSpLocks/>
                </p:cNvCxnSpPr>
                <p:nvPr/>
              </p:nvCxnSpPr>
              <p:spPr>
                <a:xfrm rot="16456550">
                  <a:off x="1153091" y="2817713"/>
                  <a:ext cx="479625" cy="450053"/>
                </a:xfrm>
                <a:prstGeom prst="straightConnector1">
                  <a:avLst/>
                </a:prstGeom>
                <a:ln>
                  <a:solidFill>
                    <a:schemeClr val="bg2">
                      <a:lumMod val="25000"/>
                    </a:schemeClr>
                  </a:solidFill>
                  <a:prstDash val="sysDash"/>
                  <a:tailEnd type="triangle" w="sm"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73BF2465-8E7D-4226-8CB9-9B0A68CDAD3D}"/>
                    </a:ext>
                  </a:extLst>
                </p:cNvPr>
                <p:cNvCxnSpPr>
                  <a:cxnSpLocks/>
                </p:cNvCxnSpPr>
                <p:nvPr/>
              </p:nvCxnSpPr>
              <p:spPr>
                <a:xfrm flipH="1" flipV="1">
                  <a:off x="653174" y="2695622"/>
                  <a:ext cx="503409" cy="569486"/>
                </a:xfrm>
                <a:prstGeom prst="straightConnector1">
                  <a:avLst/>
                </a:prstGeom>
                <a:ln>
                  <a:solidFill>
                    <a:schemeClr val="bg2">
                      <a:lumMod val="25000"/>
                    </a:schemeClr>
                  </a:solidFill>
                  <a:prstDash val="sysDash"/>
                  <a:tailEnd type="triangle" w="sm" len="med"/>
                </a:ln>
              </p:spPr>
              <p:style>
                <a:lnRef idx="1">
                  <a:schemeClr val="accent1"/>
                </a:lnRef>
                <a:fillRef idx="0">
                  <a:schemeClr val="accent1"/>
                </a:fillRef>
                <a:effectRef idx="0">
                  <a:schemeClr val="accent1"/>
                </a:effectRef>
                <a:fontRef idx="minor">
                  <a:schemeClr val="tx1"/>
                </a:fontRef>
              </p:style>
            </p:cxnSp>
          </p:grpSp>
          <p:grpSp>
            <p:nvGrpSpPr>
              <p:cNvPr id="18" name="Group 17">
                <a:extLst>
                  <a:ext uri="{FF2B5EF4-FFF2-40B4-BE49-F238E27FC236}">
                    <a16:creationId xmlns:a16="http://schemas.microsoft.com/office/drawing/2014/main" id="{6C35571C-1AD3-42BD-8820-85E7949039AD}"/>
                  </a:ext>
                </a:extLst>
              </p:cNvPr>
              <p:cNvGrpSpPr>
                <a:grpSpLocks noChangeAspect="1"/>
              </p:cNvGrpSpPr>
              <p:nvPr/>
            </p:nvGrpSpPr>
            <p:grpSpPr>
              <a:xfrm rot="2887064">
                <a:off x="514423" y="3778613"/>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19" name="Freeform 159">
                  <a:extLst>
                    <a:ext uri="{FF2B5EF4-FFF2-40B4-BE49-F238E27FC236}">
                      <a16:creationId xmlns:a16="http://schemas.microsoft.com/office/drawing/2014/main" id="{4476E5DE-F279-4CC2-93A6-2F942D9042C7}"/>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lumMod val="75000"/>
                  </a:schemeClr>
                </a:solidFill>
                <a:ln w="9525">
                  <a:noFill/>
                  <a:round/>
                  <a:headEnd/>
                  <a:tailEnd/>
                </a:ln>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dirty="0"/>
                </a:p>
              </p:txBody>
            </p:sp>
            <p:sp>
              <p:nvSpPr>
                <p:cNvPr id="20" name="Freeform 160">
                  <a:extLst>
                    <a:ext uri="{FF2B5EF4-FFF2-40B4-BE49-F238E27FC236}">
                      <a16:creationId xmlns:a16="http://schemas.microsoft.com/office/drawing/2014/main" id="{D699C7B4-B225-4786-959C-4153058805FE}"/>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lumMod val="75000"/>
                  </a:schemeClr>
                </a:solidFill>
                <a:ln w="9525">
                  <a:noFill/>
                  <a:round/>
                  <a:headEnd/>
                  <a:tailEnd/>
                </a:ln>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a:p>
              </p:txBody>
            </p:sp>
            <p:sp>
              <p:nvSpPr>
                <p:cNvPr id="21" name="Freeform 161">
                  <a:extLst>
                    <a:ext uri="{FF2B5EF4-FFF2-40B4-BE49-F238E27FC236}">
                      <a16:creationId xmlns:a16="http://schemas.microsoft.com/office/drawing/2014/main" id="{654BF89B-858C-4472-95A5-235932C5D5AA}"/>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36B8E3"/>
                </a:solidFill>
                <a:ln w="9525">
                  <a:noFill/>
                  <a:round/>
                  <a:headEnd/>
                  <a:tailEnd/>
                </a:ln>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a:p>
              </p:txBody>
            </p:sp>
          </p:grpSp>
        </p:grpSp>
      </p:grpSp>
      <p:grpSp>
        <p:nvGrpSpPr>
          <p:cNvPr id="25" name="Group 24">
            <a:extLst>
              <a:ext uri="{FF2B5EF4-FFF2-40B4-BE49-F238E27FC236}">
                <a16:creationId xmlns:a16="http://schemas.microsoft.com/office/drawing/2014/main" id="{1CD41FFF-05BB-4599-AA1E-EE4BBA2B38A2}"/>
              </a:ext>
            </a:extLst>
          </p:cNvPr>
          <p:cNvGrpSpPr/>
          <p:nvPr/>
        </p:nvGrpSpPr>
        <p:grpSpPr>
          <a:xfrm>
            <a:off x="3710968" y="1717605"/>
            <a:ext cx="1884814" cy="1920240"/>
            <a:chOff x="3386780" y="2600009"/>
            <a:chExt cx="1884814" cy="1920240"/>
          </a:xfrm>
        </p:grpSpPr>
        <p:sp>
          <p:nvSpPr>
            <p:cNvPr id="29" name="Freeform: Shape 28">
              <a:extLst>
                <a:ext uri="{FF2B5EF4-FFF2-40B4-BE49-F238E27FC236}">
                  <a16:creationId xmlns:a16="http://schemas.microsoft.com/office/drawing/2014/main" id="{ECDCF645-1BAD-4453-A0EE-4D1F2DA1FF84}"/>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83157C37-9345-4E07-ABAA-1E9D6FE53604}"/>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239BD3"/>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2" name="Group 31">
            <a:extLst>
              <a:ext uri="{FF2B5EF4-FFF2-40B4-BE49-F238E27FC236}">
                <a16:creationId xmlns:a16="http://schemas.microsoft.com/office/drawing/2014/main" id="{8F3015DE-F36E-4956-B680-71A0EA80B506}"/>
              </a:ext>
            </a:extLst>
          </p:cNvPr>
          <p:cNvGrpSpPr/>
          <p:nvPr/>
        </p:nvGrpSpPr>
        <p:grpSpPr>
          <a:xfrm>
            <a:off x="5858155" y="2240745"/>
            <a:ext cx="2513085" cy="2560320"/>
            <a:chOff x="3386780" y="2600009"/>
            <a:chExt cx="1884814" cy="1920240"/>
          </a:xfrm>
        </p:grpSpPr>
        <p:sp>
          <p:nvSpPr>
            <p:cNvPr id="36" name="Freeform: Shape 35">
              <a:extLst>
                <a:ext uri="{FF2B5EF4-FFF2-40B4-BE49-F238E27FC236}">
                  <a16:creationId xmlns:a16="http://schemas.microsoft.com/office/drawing/2014/main" id="{90CA0C2C-5469-41EF-8284-47BAD6BFD7EE}"/>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979A7509-0B3C-4ADC-8766-A17CCE9E8379}"/>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157EBF"/>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9" name="Group 38">
            <a:extLst>
              <a:ext uri="{FF2B5EF4-FFF2-40B4-BE49-F238E27FC236}">
                <a16:creationId xmlns:a16="http://schemas.microsoft.com/office/drawing/2014/main" id="{7403E312-A822-4665-840B-ABA1B23F3722}"/>
              </a:ext>
            </a:extLst>
          </p:cNvPr>
          <p:cNvGrpSpPr/>
          <p:nvPr/>
        </p:nvGrpSpPr>
        <p:grpSpPr>
          <a:xfrm>
            <a:off x="8508151" y="3465850"/>
            <a:ext cx="2243826" cy="2286000"/>
            <a:chOff x="3386780" y="2600009"/>
            <a:chExt cx="1884814" cy="1920240"/>
          </a:xfrm>
        </p:grpSpPr>
        <p:sp>
          <p:nvSpPr>
            <p:cNvPr id="43" name="Freeform: Shape 42">
              <a:extLst>
                <a:ext uri="{FF2B5EF4-FFF2-40B4-BE49-F238E27FC236}">
                  <a16:creationId xmlns:a16="http://schemas.microsoft.com/office/drawing/2014/main" id="{F521D90C-6A4B-49AC-AE6A-561E839829E3}"/>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418ACCCA-AE3D-4800-9A3D-54C6724E84D5}"/>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0967B9"/>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6" name="Group 45">
            <a:extLst>
              <a:ext uri="{FF2B5EF4-FFF2-40B4-BE49-F238E27FC236}">
                <a16:creationId xmlns:a16="http://schemas.microsoft.com/office/drawing/2014/main" id="{15A34E79-476A-40FE-B9C1-7AE715FCB4CD}"/>
              </a:ext>
            </a:extLst>
          </p:cNvPr>
          <p:cNvGrpSpPr>
            <a:grpSpLocks noChangeAspect="1"/>
          </p:cNvGrpSpPr>
          <p:nvPr/>
        </p:nvGrpSpPr>
        <p:grpSpPr>
          <a:xfrm>
            <a:off x="7310757" y="4917643"/>
            <a:ext cx="1256543" cy="1280160"/>
            <a:chOff x="3386780" y="2600009"/>
            <a:chExt cx="1884814" cy="1920240"/>
          </a:xfrm>
        </p:grpSpPr>
        <p:sp>
          <p:nvSpPr>
            <p:cNvPr id="50" name="Freeform: Shape 49">
              <a:extLst>
                <a:ext uri="{FF2B5EF4-FFF2-40B4-BE49-F238E27FC236}">
                  <a16:creationId xmlns:a16="http://schemas.microsoft.com/office/drawing/2014/main" id="{8F0E9DAA-A43B-49C9-8F9E-3A249EAF3624}"/>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3AA83C89-5AB7-4629-B433-2F808378A35E}"/>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chemeClr val="bg2">
                <a:lumMod val="50000"/>
              </a:schemeClr>
            </a:solidFill>
            <a:ln>
              <a:noFill/>
            </a:ln>
            <a:effectLst>
              <a:innerShdw blurRad="127000" dist="50800" dir="18000000">
                <a:prstClr val="black">
                  <a:alpha val="50000"/>
                </a:prst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2" name="Group 51">
            <a:extLst>
              <a:ext uri="{FF2B5EF4-FFF2-40B4-BE49-F238E27FC236}">
                <a16:creationId xmlns:a16="http://schemas.microsoft.com/office/drawing/2014/main" id="{86C27208-2A5C-4296-8864-27D6CB768F44}"/>
              </a:ext>
            </a:extLst>
          </p:cNvPr>
          <p:cNvGrpSpPr>
            <a:grpSpLocks noChangeAspect="1"/>
          </p:cNvGrpSpPr>
          <p:nvPr/>
        </p:nvGrpSpPr>
        <p:grpSpPr>
          <a:xfrm>
            <a:off x="3626059" y="3949575"/>
            <a:ext cx="987284" cy="1005840"/>
            <a:chOff x="3386780" y="2600009"/>
            <a:chExt cx="1884814" cy="1920240"/>
          </a:xfrm>
        </p:grpSpPr>
        <p:sp>
          <p:nvSpPr>
            <p:cNvPr id="53" name="Freeform: Shape 52">
              <a:extLst>
                <a:ext uri="{FF2B5EF4-FFF2-40B4-BE49-F238E27FC236}">
                  <a16:creationId xmlns:a16="http://schemas.microsoft.com/office/drawing/2014/main" id="{B2F34F95-82FE-494A-A36D-DB73CA621AE3}"/>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30D2154A-C533-491C-9254-176505A44C09}"/>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chemeClr val="bg1">
                <a:lumMod val="50000"/>
              </a:schemeClr>
            </a:solidFill>
            <a:ln>
              <a:noFill/>
            </a:ln>
            <a:effectLst>
              <a:innerShdw blurRad="127000" dist="50800" dir="18000000">
                <a:prstClr val="black">
                  <a:alpha val="50000"/>
                </a:prst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7" name="Group 196">
            <a:extLst>
              <a:ext uri="{FF2B5EF4-FFF2-40B4-BE49-F238E27FC236}">
                <a16:creationId xmlns:a16="http://schemas.microsoft.com/office/drawing/2014/main" id="{2ECD9AC2-AA88-4FE7-8EFA-B417DA76A78C}"/>
              </a:ext>
            </a:extLst>
          </p:cNvPr>
          <p:cNvGrpSpPr/>
          <p:nvPr/>
        </p:nvGrpSpPr>
        <p:grpSpPr>
          <a:xfrm>
            <a:off x="4928916" y="3748375"/>
            <a:ext cx="2078104" cy="3045340"/>
            <a:chOff x="4928916" y="3748375"/>
            <a:chExt cx="2078104" cy="3045340"/>
          </a:xfrm>
        </p:grpSpPr>
        <p:sp>
          <p:nvSpPr>
            <p:cNvPr id="55" name="Text Box 10">
              <a:extLst>
                <a:ext uri="{FF2B5EF4-FFF2-40B4-BE49-F238E27FC236}">
                  <a16:creationId xmlns:a16="http://schemas.microsoft.com/office/drawing/2014/main" id="{8FB582F3-1D93-4017-95F8-5450D6279BB1}"/>
                </a:ext>
              </a:extLst>
            </p:cNvPr>
            <p:cNvSpPr txBox="1">
              <a:spLocks noChangeArrowheads="1"/>
            </p:cNvSpPr>
            <p:nvPr/>
          </p:nvSpPr>
          <p:spPr bwMode="auto">
            <a:xfrm rot="2828143">
              <a:off x="5254080" y="5040776"/>
              <a:ext cx="2459439" cy="1046440"/>
            </a:xfrm>
            <a:prstGeom prst="rect">
              <a:avLst/>
            </a:prstGeom>
            <a:noFill/>
            <a:ln w="9525">
              <a:noFill/>
              <a:miter lim="800000"/>
              <a:headEnd/>
              <a:tailEnd/>
            </a:ln>
          </p:spPr>
          <p:txBody>
            <a:bodyPr wrap="square" lIns="60960" tIns="30480" rIns="60960" bIns="30480">
              <a:spAutoFit/>
            </a:bodyPr>
            <a:lstStyle/>
            <a:p>
              <a:r>
                <a:rPr lang="en-US" sz="1600" b="1" dirty="0">
                  <a:solidFill>
                    <a:srgbClr val="157EBF"/>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56" name="Group 55">
              <a:extLst>
                <a:ext uri="{FF2B5EF4-FFF2-40B4-BE49-F238E27FC236}">
                  <a16:creationId xmlns:a16="http://schemas.microsoft.com/office/drawing/2014/main" id="{C2A2FD3B-A823-42FB-B25A-33D996E94DA9}"/>
                </a:ext>
              </a:extLst>
            </p:cNvPr>
            <p:cNvGrpSpPr/>
            <p:nvPr/>
          </p:nvGrpSpPr>
          <p:grpSpPr>
            <a:xfrm rot="16414294" flipV="1">
              <a:off x="4865799" y="3811492"/>
              <a:ext cx="974564" cy="848329"/>
              <a:chOff x="351982" y="3687576"/>
              <a:chExt cx="974564" cy="848329"/>
            </a:xfrm>
          </p:grpSpPr>
          <p:grpSp>
            <p:nvGrpSpPr>
              <p:cNvPr id="57" name="Group 56">
                <a:extLst>
                  <a:ext uri="{FF2B5EF4-FFF2-40B4-BE49-F238E27FC236}">
                    <a16:creationId xmlns:a16="http://schemas.microsoft.com/office/drawing/2014/main" id="{27FB96AD-A8EB-4760-AF02-91DED691117C}"/>
                  </a:ext>
                </a:extLst>
              </p:cNvPr>
              <p:cNvGrpSpPr/>
              <p:nvPr/>
            </p:nvGrpSpPr>
            <p:grpSpPr>
              <a:xfrm>
                <a:off x="351982" y="3951545"/>
                <a:ext cx="974564" cy="584360"/>
                <a:chOff x="653174" y="2695622"/>
                <a:chExt cx="974564" cy="584360"/>
              </a:xfrm>
            </p:grpSpPr>
            <p:cxnSp>
              <p:nvCxnSpPr>
                <p:cNvPr id="62" name="Straight Arrow Connector 61">
                  <a:extLst>
                    <a:ext uri="{FF2B5EF4-FFF2-40B4-BE49-F238E27FC236}">
                      <a16:creationId xmlns:a16="http://schemas.microsoft.com/office/drawing/2014/main" id="{50024C3B-3125-4953-9D37-D87C9FCEDCB4}"/>
                    </a:ext>
                  </a:extLst>
                </p:cNvPr>
                <p:cNvCxnSpPr>
                  <a:cxnSpLocks/>
                </p:cNvCxnSpPr>
                <p:nvPr/>
              </p:nvCxnSpPr>
              <p:spPr>
                <a:xfrm rot="16414294">
                  <a:off x="1150158" y="2802402"/>
                  <a:ext cx="492951" cy="462209"/>
                </a:xfrm>
                <a:prstGeom prst="straightConnector1">
                  <a:avLst/>
                </a:prstGeom>
                <a:ln>
                  <a:solidFill>
                    <a:schemeClr val="bg2">
                      <a:lumMod val="25000"/>
                    </a:schemeClr>
                  </a:solidFill>
                  <a:prstDash val="sysDash"/>
                  <a:tailEnd type="triangle" w="sm" len="med"/>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78E4A8EA-EDF4-4C2C-A444-6162D1427AB3}"/>
                    </a:ext>
                  </a:extLst>
                </p:cNvPr>
                <p:cNvCxnSpPr>
                  <a:cxnSpLocks/>
                </p:cNvCxnSpPr>
                <p:nvPr/>
              </p:nvCxnSpPr>
              <p:spPr>
                <a:xfrm flipH="1" flipV="1">
                  <a:off x="653174" y="2695622"/>
                  <a:ext cx="503409" cy="569486"/>
                </a:xfrm>
                <a:prstGeom prst="straightConnector1">
                  <a:avLst/>
                </a:prstGeom>
                <a:ln>
                  <a:solidFill>
                    <a:schemeClr val="bg2">
                      <a:lumMod val="25000"/>
                    </a:schemeClr>
                  </a:solidFill>
                  <a:prstDash val="sysDash"/>
                  <a:tailEnd type="triangle" w="sm" len="med"/>
                </a:ln>
              </p:spPr>
              <p:style>
                <a:lnRef idx="1">
                  <a:schemeClr val="accent1"/>
                </a:lnRef>
                <a:fillRef idx="0">
                  <a:schemeClr val="accent1"/>
                </a:fillRef>
                <a:effectRef idx="0">
                  <a:schemeClr val="accent1"/>
                </a:effectRef>
                <a:fontRef idx="minor">
                  <a:schemeClr val="tx1"/>
                </a:fontRef>
              </p:style>
            </p:cxnSp>
          </p:grpSp>
          <p:grpSp>
            <p:nvGrpSpPr>
              <p:cNvPr id="58" name="Group 57">
                <a:extLst>
                  <a:ext uri="{FF2B5EF4-FFF2-40B4-BE49-F238E27FC236}">
                    <a16:creationId xmlns:a16="http://schemas.microsoft.com/office/drawing/2014/main" id="{4A634154-AF17-458C-A963-E05643D51DC0}"/>
                  </a:ext>
                </a:extLst>
              </p:cNvPr>
              <p:cNvGrpSpPr>
                <a:grpSpLocks noChangeAspect="1"/>
              </p:cNvGrpSpPr>
              <p:nvPr/>
            </p:nvGrpSpPr>
            <p:grpSpPr>
              <a:xfrm rot="2887064">
                <a:off x="514423" y="3778613"/>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59" name="Freeform 159">
                  <a:extLst>
                    <a:ext uri="{FF2B5EF4-FFF2-40B4-BE49-F238E27FC236}">
                      <a16:creationId xmlns:a16="http://schemas.microsoft.com/office/drawing/2014/main" id="{2642565F-2429-41A2-BB63-C5237F1F5EF8}"/>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lumMod val="75000"/>
                  </a:schemeClr>
                </a:solidFill>
                <a:ln w="9525">
                  <a:noFill/>
                  <a:round/>
                  <a:headEnd/>
                  <a:tailEnd/>
                </a:ln>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a:p>
              </p:txBody>
            </p:sp>
            <p:sp>
              <p:nvSpPr>
                <p:cNvPr id="60" name="Freeform 160">
                  <a:extLst>
                    <a:ext uri="{FF2B5EF4-FFF2-40B4-BE49-F238E27FC236}">
                      <a16:creationId xmlns:a16="http://schemas.microsoft.com/office/drawing/2014/main" id="{0E672B59-58CE-43C7-AD3F-97FDD941C775}"/>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lumMod val="75000"/>
                  </a:schemeClr>
                </a:solidFill>
                <a:ln w="9525">
                  <a:noFill/>
                  <a:round/>
                  <a:headEnd/>
                  <a:tailEnd/>
                </a:ln>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a:p>
              </p:txBody>
            </p:sp>
            <p:sp>
              <p:nvSpPr>
                <p:cNvPr id="61" name="Freeform 161">
                  <a:extLst>
                    <a:ext uri="{FF2B5EF4-FFF2-40B4-BE49-F238E27FC236}">
                      <a16:creationId xmlns:a16="http://schemas.microsoft.com/office/drawing/2014/main" id="{89908F19-55E1-4055-AF39-E84395FA0F00}"/>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157EBF"/>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dirty="0"/>
                </a:p>
              </p:txBody>
            </p:sp>
          </p:grpSp>
        </p:grpSp>
      </p:grpSp>
      <p:grpSp>
        <p:nvGrpSpPr>
          <p:cNvPr id="199" name="Group 198">
            <a:extLst>
              <a:ext uri="{FF2B5EF4-FFF2-40B4-BE49-F238E27FC236}">
                <a16:creationId xmlns:a16="http://schemas.microsoft.com/office/drawing/2014/main" id="{AD1F0224-D3EF-454D-92E2-81326E89F020}"/>
              </a:ext>
            </a:extLst>
          </p:cNvPr>
          <p:cNvGrpSpPr/>
          <p:nvPr/>
        </p:nvGrpSpPr>
        <p:grpSpPr>
          <a:xfrm>
            <a:off x="9834704" y="2141403"/>
            <a:ext cx="2459439" cy="2263254"/>
            <a:chOff x="9834704" y="2141403"/>
            <a:chExt cx="2459439" cy="2263254"/>
          </a:xfrm>
        </p:grpSpPr>
        <p:grpSp>
          <p:nvGrpSpPr>
            <p:cNvPr id="73" name="Group 72">
              <a:extLst>
                <a:ext uri="{FF2B5EF4-FFF2-40B4-BE49-F238E27FC236}">
                  <a16:creationId xmlns:a16="http://schemas.microsoft.com/office/drawing/2014/main" id="{8A31DB0F-F0E7-4440-ADA7-1BF618185D8D}"/>
                </a:ext>
              </a:extLst>
            </p:cNvPr>
            <p:cNvGrpSpPr/>
            <p:nvPr/>
          </p:nvGrpSpPr>
          <p:grpSpPr>
            <a:xfrm rot="16003028">
              <a:off x="10733921" y="3483266"/>
              <a:ext cx="995066" cy="847715"/>
              <a:chOff x="351982" y="3687576"/>
              <a:chExt cx="995066" cy="847715"/>
            </a:xfrm>
          </p:grpSpPr>
          <p:grpSp>
            <p:nvGrpSpPr>
              <p:cNvPr id="74" name="Group 73">
                <a:extLst>
                  <a:ext uri="{FF2B5EF4-FFF2-40B4-BE49-F238E27FC236}">
                    <a16:creationId xmlns:a16="http://schemas.microsoft.com/office/drawing/2014/main" id="{AED3BC5F-BE57-4674-9848-76E0CCBBA9F3}"/>
                  </a:ext>
                </a:extLst>
              </p:cNvPr>
              <p:cNvGrpSpPr/>
              <p:nvPr/>
            </p:nvGrpSpPr>
            <p:grpSpPr>
              <a:xfrm>
                <a:off x="351982" y="3951545"/>
                <a:ext cx="995066" cy="583746"/>
                <a:chOff x="653174" y="2695622"/>
                <a:chExt cx="995066" cy="583746"/>
              </a:xfrm>
            </p:grpSpPr>
            <p:cxnSp>
              <p:nvCxnSpPr>
                <p:cNvPr id="79" name="Straight Arrow Connector 78">
                  <a:extLst>
                    <a:ext uri="{FF2B5EF4-FFF2-40B4-BE49-F238E27FC236}">
                      <a16:creationId xmlns:a16="http://schemas.microsoft.com/office/drawing/2014/main" id="{F4BD5C4E-C0E9-47C3-ACE3-DA0D3EF507BC}"/>
                    </a:ext>
                  </a:extLst>
                </p:cNvPr>
                <p:cNvCxnSpPr>
                  <a:cxnSpLocks/>
                </p:cNvCxnSpPr>
                <p:nvPr/>
              </p:nvCxnSpPr>
              <p:spPr>
                <a:xfrm rot="5596972" flipH="1" flipV="1">
                  <a:off x="1155890" y="2787019"/>
                  <a:ext cx="501033" cy="483666"/>
                </a:xfrm>
                <a:prstGeom prst="straightConnector1">
                  <a:avLst/>
                </a:prstGeom>
                <a:ln>
                  <a:solidFill>
                    <a:schemeClr val="bg2">
                      <a:lumMod val="25000"/>
                    </a:schemeClr>
                  </a:solidFill>
                  <a:prstDash val="sysDash"/>
                  <a:tailEnd type="triangle" w="sm" len="med"/>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56C83A5B-BD7D-4322-BF0A-3EAF16CBF160}"/>
                    </a:ext>
                  </a:extLst>
                </p:cNvPr>
                <p:cNvCxnSpPr>
                  <a:cxnSpLocks/>
                </p:cNvCxnSpPr>
                <p:nvPr/>
              </p:nvCxnSpPr>
              <p:spPr>
                <a:xfrm flipH="1" flipV="1">
                  <a:off x="653174" y="2695622"/>
                  <a:ext cx="503409" cy="569486"/>
                </a:xfrm>
                <a:prstGeom prst="straightConnector1">
                  <a:avLst/>
                </a:prstGeom>
                <a:ln>
                  <a:solidFill>
                    <a:schemeClr val="bg2">
                      <a:lumMod val="25000"/>
                    </a:schemeClr>
                  </a:solidFill>
                  <a:prstDash val="sysDash"/>
                  <a:tailEnd type="triangle" w="sm" len="med"/>
                </a:ln>
              </p:spPr>
              <p:style>
                <a:lnRef idx="1">
                  <a:schemeClr val="accent1"/>
                </a:lnRef>
                <a:fillRef idx="0">
                  <a:schemeClr val="accent1"/>
                </a:fillRef>
                <a:effectRef idx="0">
                  <a:schemeClr val="accent1"/>
                </a:effectRef>
                <a:fontRef idx="minor">
                  <a:schemeClr val="tx1"/>
                </a:fontRef>
              </p:style>
            </p:cxnSp>
          </p:grpSp>
          <p:grpSp>
            <p:nvGrpSpPr>
              <p:cNvPr id="75" name="Group 74">
                <a:extLst>
                  <a:ext uri="{FF2B5EF4-FFF2-40B4-BE49-F238E27FC236}">
                    <a16:creationId xmlns:a16="http://schemas.microsoft.com/office/drawing/2014/main" id="{3B972E29-937B-4034-B145-DC24D3B14ED9}"/>
                  </a:ext>
                </a:extLst>
              </p:cNvPr>
              <p:cNvGrpSpPr>
                <a:grpSpLocks noChangeAspect="1"/>
              </p:cNvGrpSpPr>
              <p:nvPr/>
            </p:nvGrpSpPr>
            <p:grpSpPr>
              <a:xfrm rot="2887064">
                <a:off x="514423" y="3778613"/>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76" name="Freeform 159">
                  <a:extLst>
                    <a:ext uri="{FF2B5EF4-FFF2-40B4-BE49-F238E27FC236}">
                      <a16:creationId xmlns:a16="http://schemas.microsoft.com/office/drawing/2014/main" id="{94910CFD-F914-40BF-B5AE-080CA8B935E4}"/>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lumMod val="75000"/>
                  </a:schemeClr>
                </a:solidFill>
                <a:ln w="9525">
                  <a:noFill/>
                  <a:round/>
                  <a:headEnd/>
                  <a:tailEnd/>
                </a:ln>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a:p>
              </p:txBody>
            </p:sp>
            <p:sp>
              <p:nvSpPr>
                <p:cNvPr id="77" name="Freeform 160">
                  <a:extLst>
                    <a:ext uri="{FF2B5EF4-FFF2-40B4-BE49-F238E27FC236}">
                      <a16:creationId xmlns:a16="http://schemas.microsoft.com/office/drawing/2014/main" id="{4D5BA22F-2334-4121-8850-6E48C43E7D80}"/>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lumMod val="75000"/>
                  </a:schemeClr>
                </a:solidFill>
                <a:ln w="9525">
                  <a:noFill/>
                  <a:round/>
                  <a:headEnd/>
                  <a:tailEnd/>
                </a:ln>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a:p>
              </p:txBody>
            </p:sp>
            <p:sp>
              <p:nvSpPr>
                <p:cNvPr id="78" name="Freeform 161">
                  <a:extLst>
                    <a:ext uri="{FF2B5EF4-FFF2-40B4-BE49-F238E27FC236}">
                      <a16:creationId xmlns:a16="http://schemas.microsoft.com/office/drawing/2014/main" id="{75C9D305-AC66-453C-91F2-78C82677F22C}"/>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0967B9"/>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dirty="0"/>
                </a:p>
              </p:txBody>
            </p:sp>
          </p:grpSp>
        </p:grpSp>
        <p:sp>
          <p:nvSpPr>
            <p:cNvPr id="81" name="Text Box 10">
              <a:extLst>
                <a:ext uri="{FF2B5EF4-FFF2-40B4-BE49-F238E27FC236}">
                  <a16:creationId xmlns:a16="http://schemas.microsoft.com/office/drawing/2014/main" id="{8CA22870-818C-440D-A42E-E98798E1CA42}"/>
                </a:ext>
              </a:extLst>
            </p:cNvPr>
            <p:cNvSpPr txBox="1">
              <a:spLocks noChangeArrowheads="1"/>
            </p:cNvSpPr>
            <p:nvPr/>
          </p:nvSpPr>
          <p:spPr bwMode="auto">
            <a:xfrm rot="18946731">
              <a:off x="9834704" y="2141403"/>
              <a:ext cx="2459439" cy="1046440"/>
            </a:xfrm>
            <a:prstGeom prst="rect">
              <a:avLst/>
            </a:prstGeom>
            <a:noFill/>
            <a:ln w="9525">
              <a:noFill/>
              <a:miter lim="800000"/>
              <a:headEnd/>
              <a:tailEnd/>
            </a:ln>
          </p:spPr>
          <p:txBody>
            <a:bodyPr wrap="square" lIns="60960" tIns="30480" rIns="60960" bIns="30480">
              <a:spAutoFit/>
            </a:bodyPr>
            <a:lstStyle/>
            <a:p>
              <a:r>
                <a:rPr lang="en-US" sz="1600" b="1" dirty="0">
                  <a:solidFill>
                    <a:srgbClr val="0967B9"/>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grpSp>
        <p:nvGrpSpPr>
          <p:cNvPr id="198" name="Group 197">
            <a:extLst>
              <a:ext uri="{FF2B5EF4-FFF2-40B4-BE49-F238E27FC236}">
                <a16:creationId xmlns:a16="http://schemas.microsoft.com/office/drawing/2014/main" id="{8E42A82D-019A-4676-A2A1-7621AEBF178C}"/>
              </a:ext>
            </a:extLst>
          </p:cNvPr>
          <p:cNvGrpSpPr/>
          <p:nvPr/>
        </p:nvGrpSpPr>
        <p:grpSpPr>
          <a:xfrm>
            <a:off x="5466338" y="-363156"/>
            <a:ext cx="1978111" cy="2834745"/>
            <a:chOff x="5466338" y="-363156"/>
            <a:chExt cx="1978111" cy="2834745"/>
          </a:xfrm>
        </p:grpSpPr>
        <p:sp>
          <p:nvSpPr>
            <p:cNvPr id="82" name="Text Box 10">
              <a:extLst>
                <a:ext uri="{FF2B5EF4-FFF2-40B4-BE49-F238E27FC236}">
                  <a16:creationId xmlns:a16="http://schemas.microsoft.com/office/drawing/2014/main" id="{DD0D05E3-C68C-4239-AE99-0817A63D18B7}"/>
                </a:ext>
              </a:extLst>
            </p:cNvPr>
            <p:cNvSpPr txBox="1">
              <a:spLocks noChangeArrowheads="1"/>
            </p:cNvSpPr>
            <p:nvPr/>
          </p:nvSpPr>
          <p:spPr bwMode="auto">
            <a:xfrm rot="18873624">
              <a:off x="5691509" y="343344"/>
              <a:ext cx="2459439" cy="1046440"/>
            </a:xfrm>
            <a:prstGeom prst="rect">
              <a:avLst/>
            </a:prstGeom>
            <a:noFill/>
            <a:ln w="9525">
              <a:noFill/>
              <a:miter lim="800000"/>
              <a:headEnd/>
              <a:tailEnd/>
            </a:ln>
          </p:spPr>
          <p:txBody>
            <a:bodyPr wrap="square" lIns="60960" tIns="30480" rIns="60960" bIns="30480">
              <a:spAutoFit/>
            </a:bodyPr>
            <a:lstStyle/>
            <a:p>
              <a:r>
                <a:rPr lang="en-US" sz="1600" b="1" dirty="0">
                  <a:solidFill>
                    <a:srgbClr val="239BD3"/>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83" name="Group 82">
              <a:extLst>
                <a:ext uri="{FF2B5EF4-FFF2-40B4-BE49-F238E27FC236}">
                  <a16:creationId xmlns:a16="http://schemas.microsoft.com/office/drawing/2014/main" id="{CC3D993E-5928-45E0-B4C6-3454FEF07849}"/>
                </a:ext>
              </a:extLst>
            </p:cNvPr>
            <p:cNvGrpSpPr/>
            <p:nvPr/>
          </p:nvGrpSpPr>
          <p:grpSpPr>
            <a:xfrm rot="5632401" flipV="1">
              <a:off x="5410828" y="1570189"/>
              <a:ext cx="956910" cy="845890"/>
              <a:chOff x="351982" y="3687576"/>
              <a:chExt cx="956910" cy="845890"/>
            </a:xfrm>
          </p:grpSpPr>
          <p:grpSp>
            <p:nvGrpSpPr>
              <p:cNvPr id="84" name="Group 83">
                <a:extLst>
                  <a:ext uri="{FF2B5EF4-FFF2-40B4-BE49-F238E27FC236}">
                    <a16:creationId xmlns:a16="http://schemas.microsoft.com/office/drawing/2014/main" id="{BEEEE5A5-6BE7-4A47-8902-86E57F8BA6E5}"/>
                  </a:ext>
                </a:extLst>
              </p:cNvPr>
              <p:cNvGrpSpPr/>
              <p:nvPr/>
            </p:nvGrpSpPr>
            <p:grpSpPr>
              <a:xfrm>
                <a:off x="351982" y="3951545"/>
                <a:ext cx="956910" cy="581921"/>
                <a:chOff x="653174" y="2695622"/>
                <a:chExt cx="956910" cy="581921"/>
              </a:xfrm>
            </p:grpSpPr>
            <p:cxnSp>
              <p:nvCxnSpPr>
                <p:cNvPr id="89" name="Straight Arrow Connector 88">
                  <a:extLst>
                    <a:ext uri="{FF2B5EF4-FFF2-40B4-BE49-F238E27FC236}">
                      <a16:creationId xmlns:a16="http://schemas.microsoft.com/office/drawing/2014/main" id="{213EA5D5-ACBE-4560-B157-D9F70CA17C8B}"/>
                    </a:ext>
                  </a:extLst>
                </p:cNvPr>
                <p:cNvCxnSpPr>
                  <a:cxnSpLocks/>
                </p:cNvCxnSpPr>
                <p:nvPr/>
              </p:nvCxnSpPr>
              <p:spPr>
                <a:xfrm rot="5586019" flipH="1" flipV="1">
                  <a:off x="1162995" y="2830454"/>
                  <a:ext cx="446463" cy="447715"/>
                </a:xfrm>
                <a:prstGeom prst="straightConnector1">
                  <a:avLst/>
                </a:prstGeom>
                <a:ln>
                  <a:solidFill>
                    <a:schemeClr val="bg2">
                      <a:lumMod val="25000"/>
                    </a:schemeClr>
                  </a:solidFill>
                  <a:prstDash val="sysDash"/>
                  <a:tailEnd type="triangle" w="sm" len="med"/>
                </a:ln>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id="{DA689C78-43A8-4A20-9AE8-8E08CDCA6E9D}"/>
                    </a:ext>
                  </a:extLst>
                </p:cNvPr>
                <p:cNvCxnSpPr>
                  <a:cxnSpLocks/>
                </p:cNvCxnSpPr>
                <p:nvPr/>
              </p:nvCxnSpPr>
              <p:spPr>
                <a:xfrm flipH="1" flipV="1">
                  <a:off x="653174" y="2695622"/>
                  <a:ext cx="503409" cy="569486"/>
                </a:xfrm>
                <a:prstGeom prst="straightConnector1">
                  <a:avLst/>
                </a:prstGeom>
                <a:ln>
                  <a:solidFill>
                    <a:schemeClr val="bg2">
                      <a:lumMod val="25000"/>
                    </a:schemeClr>
                  </a:solidFill>
                  <a:prstDash val="sysDash"/>
                  <a:tailEnd type="triangle" w="sm" len="med"/>
                </a:ln>
              </p:spPr>
              <p:style>
                <a:lnRef idx="1">
                  <a:schemeClr val="accent1"/>
                </a:lnRef>
                <a:fillRef idx="0">
                  <a:schemeClr val="accent1"/>
                </a:fillRef>
                <a:effectRef idx="0">
                  <a:schemeClr val="accent1"/>
                </a:effectRef>
                <a:fontRef idx="minor">
                  <a:schemeClr val="tx1"/>
                </a:fontRef>
              </p:style>
            </p:cxnSp>
          </p:grpSp>
          <p:grpSp>
            <p:nvGrpSpPr>
              <p:cNvPr id="85" name="Group 84">
                <a:extLst>
                  <a:ext uri="{FF2B5EF4-FFF2-40B4-BE49-F238E27FC236}">
                    <a16:creationId xmlns:a16="http://schemas.microsoft.com/office/drawing/2014/main" id="{480EDEEA-7BB4-4622-9F90-01DB48663C12}"/>
                  </a:ext>
                </a:extLst>
              </p:cNvPr>
              <p:cNvGrpSpPr>
                <a:grpSpLocks noChangeAspect="1"/>
              </p:cNvGrpSpPr>
              <p:nvPr/>
            </p:nvGrpSpPr>
            <p:grpSpPr>
              <a:xfrm rot="2887064">
                <a:off x="514423" y="3778613"/>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86" name="Freeform 159">
                  <a:extLst>
                    <a:ext uri="{FF2B5EF4-FFF2-40B4-BE49-F238E27FC236}">
                      <a16:creationId xmlns:a16="http://schemas.microsoft.com/office/drawing/2014/main" id="{89D1753A-2FDD-43BE-ADE8-E6C4E9137371}"/>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lumMod val="75000"/>
                  </a:schemeClr>
                </a:solidFill>
                <a:ln w="9525">
                  <a:noFill/>
                  <a:round/>
                  <a:headEnd/>
                  <a:tailEnd/>
                </a:ln>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a:p>
              </p:txBody>
            </p:sp>
            <p:sp>
              <p:nvSpPr>
                <p:cNvPr id="87" name="Freeform 160">
                  <a:extLst>
                    <a:ext uri="{FF2B5EF4-FFF2-40B4-BE49-F238E27FC236}">
                      <a16:creationId xmlns:a16="http://schemas.microsoft.com/office/drawing/2014/main" id="{DE631ED1-2743-4A6C-A085-28ADBBD5B512}"/>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lumMod val="75000"/>
                  </a:schemeClr>
                </a:solidFill>
                <a:ln w="9525">
                  <a:noFill/>
                  <a:round/>
                  <a:headEnd/>
                  <a:tailEnd/>
                </a:ln>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a:p>
              </p:txBody>
            </p:sp>
            <p:sp>
              <p:nvSpPr>
                <p:cNvPr id="88" name="Freeform 161">
                  <a:extLst>
                    <a:ext uri="{FF2B5EF4-FFF2-40B4-BE49-F238E27FC236}">
                      <a16:creationId xmlns:a16="http://schemas.microsoft.com/office/drawing/2014/main" id="{4D05A20B-9C4A-4A1C-AB47-D6492A6C541F}"/>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239BD3"/>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a:p>
              </p:txBody>
            </p:sp>
          </p:grpSp>
        </p:grpSp>
      </p:grpSp>
      <p:sp>
        <p:nvSpPr>
          <p:cNvPr id="95" name="TextBox 94">
            <a:extLst>
              <a:ext uri="{FF2B5EF4-FFF2-40B4-BE49-F238E27FC236}">
                <a16:creationId xmlns:a16="http://schemas.microsoft.com/office/drawing/2014/main" id="{B1CF2085-85FE-4704-B1CC-C8EE4AF04009}"/>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45454"/>
                </a:solidFill>
                <a:latin typeface="Candara" panose="020E0502030303020204" pitchFamily="34" charset="0"/>
              </a:rPr>
              <a:t>TITLE GOES HERE</a:t>
            </a:r>
          </a:p>
          <a:p>
            <a:r>
              <a:rPr lang="en-US" dirty="0">
                <a:solidFill>
                  <a:srgbClr val="545454"/>
                </a:solidFill>
                <a:latin typeface="Candara" panose="020E0502030303020204" pitchFamily="34" charset="0"/>
              </a:rPr>
              <a:t>Your Subtitle</a:t>
            </a:r>
          </a:p>
        </p:txBody>
      </p:sp>
      <p:grpSp>
        <p:nvGrpSpPr>
          <p:cNvPr id="96" name="Group 95">
            <a:extLst>
              <a:ext uri="{FF2B5EF4-FFF2-40B4-BE49-F238E27FC236}">
                <a16:creationId xmlns:a16="http://schemas.microsoft.com/office/drawing/2014/main" id="{E6A82074-26D1-4FE8-A3DA-4BFB5795A7D6}"/>
              </a:ext>
            </a:extLst>
          </p:cNvPr>
          <p:cNvGrpSpPr>
            <a:grpSpLocks noChangeAspect="1"/>
          </p:cNvGrpSpPr>
          <p:nvPr/>
        </p:nvGrpSpPr>
        <p:grpSpPr>
          <a:xfrm>
            <a:off x="8492100" y="2293883"/>
            <a:ext cx="987284" cy="1005840"/>
            <a:chOff x="3386780" y="2600009"/>
            <a:chExt cx="1884814" cy="1920240"/>
          </a:xfrm>
        </p:grpSpPr>
        <p:sp>
          <p:nvSpPr>
            <p:cNvPr id="97" name="Freeform: Shape 96">
              <a:extLst>
                <a:ext uri="{FF2B5EF4-FFF2-40B4-BE49-F238E27FC236}">
                  <a16:creationId xmlns:a16="http://schemas.microsoft.com/office/drawing/2014/main" id="{32B01DED-BB90-4643-8BE2-30F1A58ABA5F}"/>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Freeform: Shape 97">
              <a:extLst>
                <a:ext uri="{FF2B5EF4-FFF2-40B4-BE49-F238E27FC236}">
                  <a16:creationId xmlns:a16="http://schemas.microsoft.com/office/drawing/2014/main" id="{AEFA02DE-1A5D-40E9-B41C-3A14B8179E90}"/>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chemeClr val="bg1">
                <a:lumMod val="50000"/>
              </a:schemeClr>
            </a:solidFill>
            <a:ln>
              <a:noFill/>
            </a:ln>
            <a:effectLst>
              <a:innerShdw blurRad="127000" dist="50800" dir="18000000">
                <a:prstClr val="black">
                  <a:alpha val="50000"/>
                </a:prst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3" name="Group 192">
            <a:extLst>
              <a:ext uri="{FF2B5EF4-FFF2-40B4-BE49-F238E27FC236}">
                <a16:creationId xmlns:a16="http://schemas.microsoft.com/office/drawing/2014/main" id="{B6920A68-1181-443D-A07C-B16864BD9035}"/>
              </a:ext>
            </a:extLst>
          </p:cNvPr>
          <p:cNvGrpSpPr/>
          <p:nvPr/>
        </p:nvGrpSpPr>
        <p:grpSpPr>
          <a:xfrm>
            <a:off x="4406552" y="1768394"/>
            <a:ext cx="493642" cy="502920"/>
            <a:chOff x="4406552" y="1768394"/>
            <a:chExt cx="493642" cy="502920"/>
          </a:xfrm>
        </p:grpSpPr>
        <p:grpSp>
          <p:nvGrpSpPr>
            <p:cNvPr id="26" name="Group 25">
              <a:extLst>
                <a:ext uri="{FF2B5EF4-FFF2-40B4-BE49-F238E27FC236}">
                  <a16:creationId xmlns:a16="http://schemas.microsoft.com/office/drawing/2014/main" id="{526F197D-2A4F-4B76-99B0-C83A3DD1360C}"/>
                </a:ext>
              </a:extLst>
            </p:cNvPr>
            <p:cNvGrpSpPr/>
            <p:nvPr/>
          </p:nvGrpSpPr>
          <p:grpSpPr>
            <a:xfrm>
              <a:off x="4406552" y="1768394"/>
              <a:ext cx="493642" cy="502920"/>
              <a:chOff x="1965878" y="2221140"/>
              <a:chExt cx="493642" cy="502920"/>
            </a:xfrm>
            <a:effectLst>
              <a:outerShdw blurRad="50800" dist="38100" dir="5400000" algn="t" rotWithShape="0">
                <a:prstClr val="black">
                  <a:alpha val="40000"/>
                </a:prstClr>
              </a:outerShdw>
            </a:effectLst>
          </p:grpSpPr>
          <p:sp>
            <p:nvSpPr>
              <p:cNvPr id="27" name="Freeform: Shape 26">
                <a:extLst>
                  <a:ext uri="{FF2B5EF4-FFF2-40B4-BE49-F238E27FC236}">
                    <a16:creationId xmlns:a16="http://schemas.microsoft.com/office/drawing/2014/main" id="{EDC7A49C-4593-4673-B4AA-B973ED058D57}"/>
                  </a:ext>
                </a:extLst>
              </p:cNvPr>
              <p:cNvSpPr>
                <a:spLocks noChangeAspect="1"/>
              </p:cNvSpPr>
              <p:nvPr/>
            </p:nvSpPr>
            <p:spPr>
              <a:xfrm rot="18923770">
                <a:off x="1965878" y="2221140"/>
                <a:ext cx="493642" cy="50292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D308B5A2-D479-413B-AEC9-30A9E46F6E20}"/>
                  </a:ext>
                </a:extLst>
              </p:cNvPr>
              <p:cNvSpPr>
                <a:spLocks noChangeAspect="1"/>
              </p:cNvSpPr>
              <p:nvPr/>
            </p:nvSpPr>
            <p:spPr>
              <a:xfrm rot="18923770">
                <a:off x="2033192" y="2289721"/>
                <a:ext cx="359012" cy="36576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239BD3"/>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84" name="Freeform 17">
              <a:extLst>
                <a:ext uri="{FF2B5EF4-FFF2-40B4-BE49-F238E27FC236}">
                  <a16:creationId xmlns:a16="http://schemas.microsoft.com/office/drawing/2014/main" id="{9FD30680-7CD7-4EEC-952B-DD6A92CD10F5}"/>
                </a:ext>
              </a:extLst>
            </p:cNvPr>
            <p:cNvSpPr>
              <a:spLocks noChangeAspect="1" noChangeArrowheads="1"/>
            </p:cNvSpPr>
            <p:nvPr/>
          </p:nvSpPr>
          <p:spPr bwMode="auto">
            <a:xfrm>
              <a:off x="4539039" y="1910126"/>
              <a:ext cx="219457" cy="219456"/>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rgbClr val="FFFFFF"/>
            </a:solidFill>
            <a:ln>
              <a:noFill/>
            </a:ln>
            <a:effectLst>
              <a:outerShdw blurRad="63500" sx="102000" sy="102000" algn="ctr" rotWithShape="0">
                <a:prstClr val="black">
                  <a:alpha val="40000"/>
                </a:prstClr>
              </a:outerShdw>
            </a:effectLst>
          </p:spPr>
          <p:txBody>
            <a:bodyPr wrap="none" anchor="ctr"/>
            <a:lstStyle/>
            <a:p>
              <a:endParaRPr lang="en-US"/>
            </a:p>
          </p:txBody>
        </p:sp>
      </p:grpSp>
      <p:grpSp>
        <p:nvGrpSpPr>
          <p:cNvPr id="192" name="Group 191">
            <a:extLst>
              <a:ext uri="{FF2B5EF4-FFF2-40B4-BE49-F238E27FC236}">
                <a16:creationId xmlns:a16="http://schemas.microsoft.com/office/drawing/2014/main" id="{82C6FAC6-C8DB-4708-9529-ADB86814E139}"/>
              </a:ext>
            </a:extLst>
          </p:cNvPr>
          <p:cNvGrpSpPr/>
          <p:nvPr/>
        </p:nvGrpSpPr>
        <p:grpSpPr>
          <a:xfrm>
            <a:off x="1955847" y="2425042"/>
            <a:ext cx="658189" cy="670560"/>
            <a:chOff x="1955847" y="2425042"/>
            <a:chExt cx="658189" cy="670560"/>
          </a:xfrm>
        </p:grpSpPr>
        <p:grpSp>
          <p:nvGrpSpPr>
            <p:cNvPr id="3" name="Group 2">
              <a:extLst>
                <a:ext uri="{FF2B5EF4-FFF2-40B4-BE49-F238E27FC236}">
                  <a16:creationId xmlns:a16="http://schemas.microsoft.com/office/drawing/2014/main" id="{1F494285-1C57-4059-97E3-B72F39BDBF56}"/>
                </a:ext>
              </a:extLst>
            </p:cNvPr>
            <p:cNvGrpSpPr/>
            <p:nvPr/>
          </p:nvGrpSpPr>
          <p:grpSpPr>
            <a:xfrm>
              <a:off x="1955847" y="2425042"/>
              <a:ext cx="658189" cy="670560"/>
              <a:chOff x="1965878" y="2221140"/>
              <a:chExt cx="493642" cy="502920"/>
            </a:xfrm>
            <a:effectLst>
              <a:outerShdw blurRad="50800" dist="38100" dir="5400000" algn="t" rotWithShape="0">
                <a:prstClr val="black">
                  <a:alpha val="40000"/>
                </a:prstClr>
              </a:outerShdw>
            </a:effectLst>
          </p:grpSpPr>
          <p:sp>
            <p:nvSpPr>
              <p:cNvPr id="13" name="Freeform: Shape 12">
                <a:extLst>
                  <a:ext uri="{FF2B5EF4-FFF2-40B4-BE49-F238E27FC236}">
                    <a16:creationId xmlns:a16="http://schemas.microsoft.com/office/drawing/2014/main" id="{7847F236-3EC2-400E-A231-B46C01D2154A}"/>
                  </a:ext>
                </a:extLst>
              </p:cNvPr>
              <p:cNvSpPr>
                <a:spLocks noChangeAspect="1"/>
              </p:cNvSpPr>
              <p:nvPr/>
            </p:nvSpPr>
            <p:spPr>
              <a:xfrm rot="18923770">
                <a:off x="1965878" y="2221140"/>
                <a:ext cx="493642" cy="50292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0A857DBB-82DB-4E8C-8C6E-F8564AA184FC}"/>
                  </a:ext>
                </a:extLst>
              </p:cNvPr>
              <p:cNvSpPr>
                <a:spLocks noChangeAspect="1"/>
              </p:cNvSpPr>
              <p:nvPr/>
            </p:nvSpPr>
            <p:spPr>
              <a:xfrm rot="18923770">
                <a:off x="2033192" y="2289722"/>
                <a:ext cx="359012" cy="36576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36B8E3"/>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5" name="Freeform 18">
              <a:extLst>
                <a:ext uri="{FF2B5EF4-FFF2-40B4-BE49-F238E27FC236}">
                  <a16:creationId xmlns:a16="http://schemas.microsoft.com/office/drawing/2014/main" id="{689A675F-D0BE-4594-A407-32A156E19025}"/>
                </a:ext>
              </a:extLst>
            </p:cNvPr>
            <p:cNvSpPr>
              <a:spLocks noChangeArrowheads="1"/>
            </p:cNvSpPr>
            <p:nvPr/>
          </p:nvSpPr>
          <p:spPr bwMode="auto">
            <a:xfrm>
              <a:off x="2178165" y="2625344"/>
              <a:ext cx="209841" cy="289066"/>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rgbClr val="FFFFFF"/>
            </a:solidFill>
            <a:ln>
              <a:noFill/>
            </a:ln>
            <a:effectLst>
              <a:outerShdw blurRad="63500" sx="102000" sy="102000" algn="ctr" rotWithShape="0">
                <a:prstClr val="black">
                  <a:alpha val="40000"/>
                </a:prstClr>
              </a:outerShdw>
            </a:effectLst>
          </p:spPr>
          <p:txBody>
            <a:bodyPr wrap="none" anchor="ctr"/>
            <a:lstStyle/>
            <a:p>
              <a:endParaRPr lang="en-US"/>
            </a:p>
          </p:txBody>
        </p:sp>
      </p:grpSp>
      <p:grpSp>
        <p:nvGrpSpPr>
          <p:cNvPr id="194" name="Group 193">
            <a:extLst>
              <a:ext uri="{FF2B5EF4-FFF2-40B4-BE49-F238E27FC236}">
                <a16:creationId xmlns:a16="http://schemas.microsoft.com/office/drawing/2014/main" id="{EC337971-3BAC-4C56-B663-1B8B619BF7F5}"/>
              </a:ext>
            </a:extLst>
          </p:cNvPr>
          <p:cNvGrpSpPr/>
          <p:nvPr/>
        </p:nvGrpSpPr>
        <p:grpSpPr>
          <a:xfrm>
            <a:off x="6785600" y="2308464"/>
            <a:ext cx="658189" cy="670560"/>
            <a:chOff x="6785600" y="2308464"/>
            <a:chExt cx="658189" cy="670560"/>
          </a:xfrm>
        </p:grpSpPr>
        <p:grpSp>
          <p:nvGrpSpPr>
            <p:cNvPr id="33" name="Group 32">
              <a:extLst>
                <a:ext uri="{FF2B5EF4-FFF2-40B4-BE49-F238E27FC236}">
                  <a16:creationId xmlns:a16="http://schemas.microsoft.com/office/drawing/2014/main" id="{0E164E3F-4638-4D40-B772-8EAEE6773651}"/>
                </a:ext>
              </a:extLst>
            </p:cNvPr>
            <p:cNvGrpSpPr/>
            <p:nvPr/>
          </p:nvGrpSpPr>
          <p:grpSpPr>
            <a:xfrm>
              <a:off x="6785600" y="2308464"/>
              <a:ext cx="658189" cy="670560"/>
              <a:chOff x="1965878" y="2221140"/>
              <a:chExt cx="493642" cy="502920"/>
            </a:xfrm>
            <a:effectLst>
              <a:outerShdw blurRad="50800" dist="38100" dir="5400000" algn="t" rotWithShape="0">
                <a:prstClr val="black">
                  <a:alpha val="40000"/>
                </a:prstClr>
              </a:outerShdw>
            </a:effectLst>
          </p:grpSpPr>
          <p:sp>
            <p:nvSpPr>
              <p:cNvPr id="34" name="Freeform: Shape 33">
                <a:extLst>
                  <a:ext uri="{FF2B5EF4-FFF2-40B4-BE49-F238E27FC236}">
                    <a16:creationId xmlns:a16="http://schemas.microsoft.com/office/drawing/2014/main" id="{001E2822-E394-4BA3-8D14-4A05BF1418D6}"/>
                  </a:ext>
                </a:extLst>
              </p:cNvPr>
              <p:cNvSpPr>
                <a:spLocks noChangeAspect="1"/>
              </p:cNvSpPr>
              <p:nvPr/>
            </p:nvSpPr>
            <p:spPr>
              <a:xfrm rot="18923770">
                <a:off x="1965878" y="2221140"/>
                <a:ext cx="493642" cy="50292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C1BE3130-D37E-4621-82B9-9A5584F305C5}"/>
                  </a:ext>
                </a:extLst>
              </p:cNvPr>
              <p:cNvSpPr>
                <a:spLocks noChangeAspect="1"/>
              </p:cNvSpPr>
              <p:nvPr/>
            </p:nvSpPr>
            <p:spPr>
              <a:xfrm rot="18923770">
                <a:off x="2033192" y="2289721"/>
                <a:ext cx="359012" cy="36576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157EBF"/>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6" name="Freeform 19">
              <a:extLst>
                <a:ext uri="{FF2B5EF4-FFF2-40B4-BE49-F238E27FC236}">
                  <a16:creationId xmlns:a16="http://schemas.microsoft.com/office/drawing/2014/main" id="{9F7AC34E-4AB6-4386-ADB9-278B9B29067D}"/>
                </a:ext>
              </a:extLst>
            </p:cNvPr>
            <p:cNvSpPr>
              <a:spLocks noChangeArrowheads="1"/>
            </p:cNvSpPr>
            <p:nvPr/>
          </p:nvSpPr>
          <p:spPr bwMode="auto">
            <a:xfrm>
              <a:off x="7023690" y="2499172"/>
              <a:ext cx="182006" cy="297631"/>
            </a:xfrm>
            <a:custGeom>
              <a:avLst/>
              <a:gdLst>
                <a:gd name="T0" fmla="*/ 57 w 374"/>
                <a:gd name="T1" fmla="*/ 614 h 615"/>
                <a:gd name="T2" fmla="*/ 108 w 374"/>
                <a:gd name="T3" fmla="*/ 614 h 615"/>
                <a:gd name="T4" fmla="*/ 108 w 374"/>
                <a:gd name="T5" fmla="*/ 563 h 615"/>
                <a:gd name="T6" fmla="*/ 57 w 374"/>
                <a:gd name="T7" fmla="*/ 563 h 615"/>
                <a:gd name="T8" fmla="*/ 57 w 374"/>
                <a:gd name="T9" fmla="*/ 614 h 615"/>
                <a:gd name="T10" fmla="*/ 189 w 374"/>
                <a:gd name="T11" fmla="*/ 322 h 615"/>
                <a:gd name="T12" fmla="*/ 266 w 374"/>
                <a:gd name="T13" fmla="*/ 241 h 615"/>
                <a:gd name="T14" fmla="*/ 266 w 374"/>
                <a:gd name="T15" fmla="*/ 82 h 615"/>
                <a:gd name="T16" fmla="*/ 189 w 374"/>
                <a:gd name="T17" fmla="*/ 0 h 615"/>
                <a:gd name="T18" fmla="*/ 108 w 374"/>
                <a:gd name="T19" fmla="*/ 82 h 615"/>
                <a:gd name="T20" fmla="*/ 108 w 374"/>
                <a:gd name="T21" fmla="*/ 241 h 615"/>
                <a:gd name="T22" fmla="*/ 189 w 374"/>
                <a:gd name="T23" fmla="*/ 322 h 615"/>
                <a:gd name="T24" fmla="*/ 164 w 374"/>
                <a:gd name="T25" fmla="*/ 614 h 615"/>
                <a:gd name="T26" fmla="*/ 215 w 374"/>
                <a:gd name="T27" fmla="*/ 614 h 615"/>
                <a:gd name="T28" fmla="*/ 215 w 374"/>
                <a:gd name="T29" fmla="*/ 563 h 615"/>
                <a:gd name="T30" fmla="*/ 164 w 374"/>
                <a:gd name="T31" fmla="*/ 563 h 615"/>
                <a:gd name="T32" fmla="*/ 164 w 374"/>
                <a:gd name="T33" fmla="*/ 614 h 615"/>
                <a:gd name="T34" fmla="*/ 266 w 374"/>
                <a:gd name="T35" fmla="*/ 614 h 615"/>
                <a:gd name="T36" fmla="*/ 322 w 374"/>
                <a:gd name="T37" fmla="*/ 614 h 615"/>
                <a:gd name="T38" fmla="*/ 322 w 374"/>
                <a:gd name="T39" fmla="*/ 563 h 615"/>
                <a:gd name="T40" fmla="*/ 266 w 374"/>
                <a:gd name="T41" fmla="*/ 563 h 615"/>
                <a:gd name="T42" fmla="*/ 266 w 374"/>
                <a:gd name="T43" fmla="*/ 614 h 615"/>
                <a:gd name="T44" fmla="*/ 373 w 374"/>
                <a:gd name="T45" fmla="*/ 241 h 615"/>
                <a:gd name="T46" fmla="*/ 332 w 374"/>
                <a:gd name="T47" fmla="*/ 241 h 615"/>
                <a:gd name="T48" fmla="*/ 189 w 374"/>
                <a:gd name="T49" fmla="*/ 379 h 615"/>
                <a:gd name="T50" fmla="*/ 46 w 374"/>
                <a:gd name="T51" fmla="*/ 241 h 615"/>
                <a:gd name="T52" fmla="*/ 0 w 374"/>
                <a:gd name="T53" fmla="*/ 241 h 615"/>
                <a:gd name="T54" fmla="*/ 164 w 374"/>
                <a:gd name="T55" fmla="*/ 419 h 615"/>
                <a:gd name="T56" fmla="*/ 164 w 374"/>
                <a:gd name="T57" fmla="*/ 506 h 615"/>
                <a:gd name="T58" fmla="*/ 215 w 374"/>
                <a:gd name="T59" fmla="*/ 506 h 615"/>
                <a:gd name="T60" fmla="*/ 215 w 374"/>
                <a:gd name="T61" fmla="*/ 419 h 615"/>
                <a:gd name="T62" fmla="*/ 373 w 374"/>
                <a:gd name="T63" fmla="*/ 241 h 6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74" h="615">
                  <a:moveTo>
                    <a:pt x="57" y="614"/>
                  </a:moveTo>
                  <a:lnTo>
                    <a:pt x="108" y="614"/>
                  </a:lnTo>
                  <a:lnTo>
                    <a:pt x="108" y="563"/>
                  </a:lnTo>
                  <a:lnTo>
                    <a:pt x="57" y="563"/>
                  </a:lnTo>
                  <a:lnTo>
                    <a:pt x="57" y="614"/>
                  </a:lnTo>
                  <a:close/>
                  <a:moveTo>
                    <a:pt x="189" y="322"/>
                  </a:moveTo>
                  <a:cubicBezTo>
                    <a:pt x="235" y="322"/>
                    <a:pt x="266" y="287"/>
                    <a:pt x="266" y="241"/>
                  </a:cubicBezTo>
                  <a:lnTo>
                    <a:pt x="266" y="82"/>
                  </a:lnTo>
                  <a:cubicBezTo>
                    <a:pt x="266" y="36"/>
                    <a:pt x="235" y="0"/>
                    <a:pt x="189" y="0"/>
                  </a:cubicBezTo>
                  <a:cubicBezTo>
                    <a:pt x="143" y="0"/>
                    <a:pt x="108" y="36"/>
                    <a:pt x="108" y="82"/>
                  </a:cubicBezTo>
                  <a:lnTo>
                    <a:pt x="108" y="241"/>
                  </a:lnTo>
                  <a:cubicBezTo>
                    <a:pt x="108" y="287"/>
                    <a:pt x="143" y="322"/>
                    <a:pt x="189" y="322"/>
                  </a:cubicBezTo>
                  <a:close/>
                  <a:moveTo>
                    <a:pt x="164" y="614"/>
                  </a:moveTo>
                  <a:lnTo>
                    <a:pt x="215" y="614"/>
                  </a:lnTo>
                  <a:lnTo>
                    <a:pt x="215" y="563"/>
                  </a:lnTo>
                  <a:lnTo>
                    <a:pt x="164" y="563"/>
                  </a:lnTo>
                  <a:lnTo>
                    <a:pt x="164" y="614"/>
                  </a:lnTo>
                  <a:close/>
                  <a:moveTo>
                    <a:pt x="266" y="614"/>
                  </a:moveTo>
                  <a:lnTo>
                    <a:pt x="322" y="614"/>
                  </a:lnTo>
                  <a:lnTo>
                    <a:pt x="322" y="563"/>
                  </a:lnTo>
                  <a:lnTo>
                    <a:pt x="266" y="563"/>
                  </a:lnTo>
                  <a:lnTo>
                    <a:pt x="266" y="614"/>
                  </a:lnTo>
                  <a:close/>
                  <a:moveTo>
                    <a:pt x="373" y="241"/>
                  </a:moveTo>
                  <a:lnTo>
                    <a:pt x="332" y="241"/>
                  </a:lnTo>
                  <a:cubicBezTo>
                    <a:pt x="332" y="322"/>
                    <a:pt x="264" y="379"/>
                    <a:pt x="189" y="379"/>
                  </a:cubicBezTo>
                  <a:cubicBezTo>
                    <a:pt x="115" y="379"/>
                    <a:pt x="46" y="322"/>
                    <a:pt x="46" y="241"/>
                  </a:cubicBezTo>
                  <a:lnTo>
                    <a:pt x="0" y="241"/>
                  </a:lnTo>
                  <a:cubicBezTo>
                    <a:pt x="0" y="333"/>
                    <a:pt x="72" y="409"/>
                    <a:pt x="164" y="419"/>
                  </a:cubicBezTo>
                  <a:lnTo>
                    <a:pt x="164" y="506"/>
                  </a:lnTo>
                  <a:lnTo>
                    <a:pt x="215" y="506"/>
                  </a:lnTo>
                  <a:lnTo>
                    <a:pt x="215" y="419"/>
                  </a:lnTo>
                  <a:cubicBezTo>
                    <a:pt x="302" y="409"/>
                    <a:pt x="373" y="333"/>
                    <a:pt x="373" y="241"/>
                  </a:cubicBezTo>
                  <a:close/>
                </a:path>
              </a:pathLst>
            </a:custGeom>
            <a:solidFill>
              <a:srgbClr val="FFFFFF"/>
            </a:solidFill>
            <a:ln>
              <a:noFill/>
            </a:ln>
            <a:effectLst>
              <a:outerShdw blurRad="63500" sx="102000" sy="102000" algn="ctr" rotWithShape="0">
                <a:prstClr val="black">
                  <a:alpha val="40000"/>
                </a:prstClr>
              </a:outerShdw>
            </a:effectLst>
          </p:spPr>
          <p:txBody>
            <a:bodyPr wrap="none" anchor="ctr"/>
            <a:lstStyle/>
            <a:p>
              <a:endParaRPr lang="en-US"/>
            </a:p>
          </p:txBody>
        </p:sp>
      </p:grpSp>
      <p:grpSp>
        <p:nvGrpSpPr>
          <p:cNvPr id="195" name="Group 194">
            <a:extLst>
              <a:ext uri="{FF2B5EF4-FFF2-40B4-BE49-F238E27FC236}">
                <a16:creationId xmlns:a16="http://schemas.microsoft.com/office/drawing/2014/main" id="{701E7BBC-28F3-4162-89AD-70936DBE2842}"/>
              </a:ext>
            </a:extLst>
          </p:cNvPr>
          <p:cNvGrpSpPr/>
          <p:nvPr/>
        </p:nvGrpSpPr>
        <p:grpSpPr>
          <a:xfrm>
            <a:off x="9336227" y="3526313"/>
            <a:ext cx="587669" cy="598714"/>
            <a:chOff x="9336227" y="3526313"/>
            <a:chExt cx="587669" cy="598714"/>
          </a:xfrm>
        </p:grpSpPr>
        <p:grpSp>
          <p:nvGrpSpPr>
            <p:cNvPr id="40" name="Group 39">
              <a:extLst>
                <a:ext uri="{FF2B5EF4-FFF2-40B4-BE49-F238E27FC236}">
                  <a16:creationId xmlns:a16="http://schemas.microsoft.com/office/drawing/2014/main" id="{21F5ACDD-FC93-4D41-A2E5-F910754905D7}"/>
                </a:ext>
              </a:extLst>
            </p:cNvPr>
            <p:cNvGrpSpPr/>
            <p:nvPr/>
          </p:nvGrpSpPr>
          <p:grpSpPr>
            <a:xfrm>
              <a:off x="9336227" y="3526313"/>
              <a:ext cx="587669" cy="598714"/>
              <a:chOff x="1965878" y="2221140"/>
              <a:chExt cx="493642" cy="502920"/>
            </a:xfrm>
            <a:effectLst>
              <a:outerShdw blurRad="50800" dist="38100" dir="5400000" algn="t" rotWithShape="0">
                <a:prstClr val="black">
                  <a:alpha val="40000"/>
                </a:prstClr>
              </a:outerShdw>
            </a:effectLst>
          </p:grpSpPr>
          <p:sp>
            <p:nvSpPr>
              <p:cNvPr id="41" name="Freeform: Shape 40">
                <a:extLst>
                  <a:ext uri="{FF2B5EF4-FFF2-40B4-BE49-F238E27FC236}">
                    <a16:creationId xmlns:a16="http://schemas.microsoft.com/office/drawing/2014/main" id="{D9D5BD2F-F0BF-4A36-BFDF-1969E1C123FC}"/>
                  </a:ext>
                </a:extLst>
              </p:cNvPr>
              <p:cNvSpPr>
                <a:spLocks noChangeAspect="1"/>
              </p:cNvSpPr>
              <p:nvPr/>
            </p:nvSpPr>
            <p:spPr>
              <a:xfrm rot="18923770">
                <a:off x="1965878" y="2221140"/>
                <a:ext cx="493642" cy="50292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8FFEBDDC-9B77-469C-A131-3F600CC87C3F}"/>
                  </a:ext>
                </a:extLst>
              </p:cNvPr>
              <p:cNvSpPr>
                <a:spLocks noChangeAspect="1"/>
              </p:cNvSpPr>
              <p:nvPr/>
            </p:nvSpPr>
            <p:spPr>
              <a:xfrm rot="18923770">
                <a:off x="2033192" y="2289721"/>
                <a:ext cx="359012" cy="36576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0967B9"/>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87" name="Freeform 7">
              <a:extLst>
                <a:ext uri="{FF2B5EF4-FFF2-40B4-BE49-F238E27FC236}">
                  <a16:creationId xmlns:a16="http://schemas.microsoft.com/office/drawing/2014/main" id="{A013DF15-CA87-4CF6-82BB-EB3405FA7E3D}"/>
                </a:ext>
              </a:extLst>
            </p:cNvPr>
            <p:cNvSpPr>
              <a:spLocks noChangeArrowheads="1"/>
            </p:cNvSpPr>
            <p:nvPr/>
          </p:nvSpPr>
          <p:spPr bwMode="auto">
            <a:xfrm>
              <a:off x="9510890" y="3712410"/>
              <a:ext cx="233394" cy="233395"/>
            </a:xfrm>
            <a:custGeom>
              <a:avLst/>
              <a:gdLst>
                <a:gd name="T0" fmla="*/ 373 w 481"/>
                <a:gd name="T1" fmla="*/ 0 h 482"/>
                <a:gd name="T2" fmla="*/ 51 w 481"/>
                <a:gd name="T3" fmla="*/ 0 h 482"/>
                <a:gd name="T4" fmla="*/ 0 w 481"/>
                <a:gd name="T5" fmla="*/ 56 h 482"/>
                <a:gd name="T6" fmla="*/ 0 w 481"/>
                <a:gd name="T7" fmla="*/ 429 h 482"/>
                <a:gd name="T8" fmla="*/ 51 w 481"/>
                <a:gd name="T9" fmla="*/ 481 h 482"/>
                <a:gd name="T10" fmla="*/ 424 w 481"/>
                <a:gd name="T11" fmla="*/ 481 h 482"/>
                <a:gd name="T12" fmla="*/ 480 w 481"/>
                <a:gd name="T13" fmla="*/ 429 h 482"/>
                <a:gd name="T14" fmla="*/ 480 w 481"/>
                <a:gd name="T15" fmla="*/ 107 h 482"/>
                <a:gd name="T16" fmla="*/ 373 w 481"/>
                <a:gd name="T17" fmla="*/ 0 h 482"/>
                <a:gd name="T18" fmla="*/ 240 w 481"/>
                <a:gd name="T19" fmla="*/ 429 h 482"/>
                <a:gd name="T20" fmla="*/ 159 w 481"/>
                <a:gd name="T21" fmla="*/ 348 h 482"/>
                <a:gd name="T22" fmla="*/ 240 w 481"/>
                <a:gd name="T23" fmla="*/ 266 h 482"/>
                <a:gd name="T24" fmla="*/ 317 w 481"/>
                <a:gd name="T25" fmla="*/ 348 h 482"/>
                <a:gd name="T26" fmla="*/ 240 w 481"/>
                <a:gd name="T27" fmla="*/ 429 h 482"/>
                <a:gd name="T28" fmla="*/ 317 w 481"/>
                <a:gd name="T29" fmla="*/ 164 h 482"/>
                <a:gd name="T30" fmla="*/ 51 w 481"/>
                <a:gd name="T31" fmla="*/ 164 h 482"/>
                <a:gd name="T32" fmla="*/ 51 w 481"/>
                <a:gd name="T33" fmla="*/ 56 h 482"/>
                <a:gd name="T34" fmla="*/ 317 w 481"/>
                <a:gd name="T35" fmla="*/ 56 h 482"/>
                <a:gd name="T36" fmla="*/ 317 w 481"/>
                <a:gd name="T37" fmla="*/ 164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81" h="482">
                  <a:moveTo>
                    <a:pt x="373" y="0"/>
                  </a:moveTo>
                  <a:lnTo>
                    <a:pt x="51" y="0"/>
                  </a:lnTo>
                  <a:cubicBezTo>
                    <a:pt x="21" y="0"/>
                    <a:pt x="0" y="26"/>
                    <a:pt x="0" y="56"/>
                  </a:cubicBezTo>
                  <a:lnTo>
                    <a:pt x="0" y="429"/>
                  </a:lnTo>
                  <a:cubicBezTo>
                    <a:pt x="0" y="460"/>
                    <a:pt x="21" y="481"/>
                    <a:pt x="51" y="481"/>
                  </a:cubicBezTo>
                  <a:lnTo>
                    <a:pt x="424" y="481"/>
                  </a:lnTo>
                  <a:cubicBezTo>
                    <a:pt x="455" y="481"/>
                    <a:pt x="480" y="460"/>
                    <a:pt x="480" y="429"/>
                  </a:cubicBezTo>
                  <a:lnTo>
                    <a:pt x="480" y="107"/>
                  </a:lnTo>
                  <a:lnTo>
                    <a:pt x="373" y="0"/>
                  </a:lnTo>
                  <a:close/>
                  <a:moveTo>
                    <a:pt x="240" y="429"/>
                  </a:moveTo>
                  <a:cubicBezTo>
                    <a:pt x="194" y="429"/>
                    <a:pt x="159" y="394"/>
                    <a:pt x="159" y="348"/>
                  </a:cubicBezTo>
                  <a:cubicBezTo>
                    <a:pt x="159" y="302"/>
                    <a:pt x="194" y="266"/>
                    <a:pt x="240" y="266"/>
                  </a:cubicBezTo>
                  <a:cubicBezTo>
                    <a:pt x="286" y="266"/>
                    <a:pt x="317" y="302"/>
                    <a:pt x="317" y="348"/>
                  </a:cubicBezTo>
                  <a:cubicBezTo>
                    <a:pt x="317" y="394"/>
                    <a:pt x="286" y="429"/>
                    <a:pt x="240" y="429"/>
                  </a:cubicBezTo>
                  <a:close/>
                  <a:moveTo>
                    <a:pt x="317" y="164"/>
                  </a:moveTo>
                  <a:lnTo>
                    <a:pt x="51" y="164"/>
                  </a:lnTo>
                  <a:lnTo>
                    <a:pt x="51" y="56"/>
                  </a:lnTo>
                  <a:lnTo>
                    <a:pt x="317" y="56"/>
                  </a:lnTo>
                  <a:lnTo>
                    <a:pt x="317" y="164"/>
                  </a:lnTo>
                  <a:close/>
                </a:path>
              </a:pathLst>
            </a:custGeom>
            <a:solidFill>
              <a:srgbClr val="FFFFFF"/>
            </a:solidFill>
            <a:ln>
              <a:noFill/>
            </a:ln>
            <a:effectLst>
              <a:outerShdw blurRad="63500" sx="102000" sy="102000" algn="ctr" rotWithShape="0">
                <a:prstClr val="black">
                  <a:alpha val="40000"/>
                </a:prstClr>
              </a:outerShdw>
            </a:effectLst>
          </p:spPr>
          <p:txBody>
            <a:bodyPr wrap="none" anchor="ctr"/>
            <a:lstStyle/>
            <a:p>
              <a:endParaRPr lang="en-US"/>
            </a:p>
          </p:txBody>
        </p:sp>
      </p:grpSp>
      <p:sp>
        <p:nvSpPr>
          <p:cNvPr id="188" name="Text Box 10">
            <a:extLst>
              <a:ext uri="{FF2B5EF4-FFF2-40B4-BE49-F238E27FC236}">
                <a16:creationId xmlns:a16="http://schemas.microsoft.com/office/drawing/2014/main" id="{30064CEF-D41C-4FFB-9D25-6E7D7CFEDE0D}"/>
              </a:ext>
            </a:extLst>
          </p:cNvPr>
          <p:cNvSpPr txBox="1">
            <a:spLocks noChangeArrowheads="1"/>
          </p:cNvSpPr>
          <p:nvPr/>
        </p:nvSpPr>
        <p:spPr bwMode="auto">
          <a:xfrm>
            <a:off x="1525765" y="3366348"/>
            <a:ext cx="1570496" cy="98488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rPr>
              <a:t>Lorem ipsum dolor sit amet, consectetur adipiscing elit, sed do eiusmod tempor incididunt</a:t>
            </a:r>
          </a:p>
        </p:txBody>
      </p:sp>
      <p:sp>
        <p:nvSpPr>
          <p:cNvPr id="189" name="Text Box 10">
            <a:extLst>
              <a:ext uri="{FF2B5EF4-FFF2-40B4-BE49-F238E27FC236}">
                <a16:creationId xmlns:a16="http://schemas.microsoft.com/office/drawing/2014/main" id="{32B1B10D-2F62-4022-8BC7-11A9946F17D3}"/>
              </a:ext>
            </a:extLst>
          </p:cNvPr>
          <p:cNvSpPr txBox="1">
            <a:spLocks noChangeArrowheads="1"/>
          </p:cNvSpPr>
          <p:nvPr/>
        </p:nvSpPr>
        <p:spPr bwMode="auto">
          <a:xfrm>
            <a:off x="3860015" y="2418843"/>
            <a:ext cx="1570496" cy="98488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rPr>
              <a:t>Lorem ipsum dolor sit amet, consectetur adipiscing elit, sed do eiusmod tempor incididunt</a:t>
            </a:r>
          </a:p>
        </p:txBody>
      </p:sp>
      <p:sp>
        <p:nvSpPr>
          <p:cNvPr id="190" name="Text Box 10">
            <a:extLst>
              <a:ext uri="{FF2B5EF4-FFF2-40B4-BE49-F238E27FC236}">
                <a16:creationId xmlns:a16="http://schemas.microsoft.com/office/drawing/2014/main" id="{C5295D7B-93EC-4750-9400-F9E642C5D552}"/>
              </a:ext>
            </a:extLst>
          </p:cNvPr>
          <p:cNvSpPr txBox="1">
            <a:spLocks noChangeArrowheads="1"/>
          </p:cNvSpPr>
          <p:nvPr/>
        </p:nvSpPr>
        <p:spPr bwMode="auto">
          <a:xfrm>
            <a:off x="6348971" y="3289159"/>
            <a:ext cx="1570496" cy="98488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rPr>
              <a:t>Lorem ipsum dolor sit amet, consectetur adipiscing elit, sed do eiusmod tempor incididunt</a:t>
            </a:r>
          </a:p>
        </p:txBody>
      </p:sp>
      <p:sp>
        <p:nvSpPr>
          <p:cNvPr id="191" name="Text Box 10">
            <a:extLst>
              <a:ext uri="{FF2B5EF4-FFF2-40B4-BE49-F238E27FC236}">
                <a16:creationId xmlns:a16="http://schemas.microsoft.com/office/drawing/2014/main" id="{38E7D94A-2458-4AD8-BC1C-3ECC70ACD714}"/>
              </a:ext>
            </a:extLst>
          </p:cNvPr>
          <p:cNvSpPr txBox="1">
            <a:spLocks noChangeArrowheads="1"/>
          </p:cNvSpPr>
          <p:nvPr/>
        </p:nvSpPr>
        <p:spPr bwMode="auto">
          <a:xfrm>
            <a:off x="8851547" y="4365460"/>
            <a:ext cx="1570496" cy="98488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rPr>
              <a:t>Lorem ipsum dolor sit amet, consectetur adipiscing elit, sed do eiusmod tempor incididunt</a:t>
            </a:r>
          </a:p>
        </p:txBody>
      </p:sp>
      <p:grpSp>
        <p:nvGrpSpPr>
          <p:cNvPr id="200" name="Group 199">
            <a:extLst>
              <a:ext uri="{FF2B5EF4-FFF2-40B4-BE49-F238E27FC236}">
                <a16:creationId xmlns:a16="http://schemas.microsoft.com/office/drawing/2014/main" id="{3CF0A4C5-E59B-457C-B9DE-7AB8FB7DF8C9}"/>
              </a:ext>
            </a:extLst>
          </p:cNvPr>
          <p:cNvGrpSpPr>
            <a:grpSpLocks noChangeAspect="1"/>
          </p:cNvGrpSpPr>
          <p:nvPr/>
        </p:nvGrpSpPr>
        <p:grpSpPr>
          <a:xfrm>
            <a:off x="7959055" y="2059308"/>
            <a:ext cx="548640" cy="558951"/>
            <a:chOff x="3386780" y="2600009"/>
            <a:chExt cx="1884814" cy="1920240"/>
          </a:xfrm>
        </p:grpSpPr>
        <p:sp>
          <p:nvSpPr>
            <p:cNvPr id="201" name="Freeform: Shape 200">
              <a:extLst>
                <a:ext uri="{FF2B5EF4-FFF2-40B4-BE49-F238E27FC236}">
                  <a16:creationId xmlns:a16="http://schemas.microsoft.com/office/drawing/2014/main" id="{E6122173-7090-459C-BD18-CCE60FC052B9}"/>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Freeform: Shape 201">
              <a:extLst>
                <a:ext uri="{FF2B5EF4-FFF2-40B4-BE49-F238E27FC236}">
                  <a16:creationId xmlns:a16="http://schemas.microsoft.com/office/drawing/2014/main" id="{DC4DBBB9-36EA-47C5-9877-EA6825EF6323}"/>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chemeClr val="bg1">
                <a:lumMod val="65000"/>
              </a:schemeClr>
            </a:solidFill>
            <a:ln>
              <a:noFill/>
            </a:ln>
            <a:effectLst>
              <a:innerShdw blurRad="127000" dist="50800" dir="18000000">
                <a:prstClr val="black">
                  <a:alpha val="50000"/>
                </a:prst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03" name="Group 202">
            <a:extLst>
              <a:ext uri="{FF2B5EF4-FFF2-40B4-BE49-F238E27FC236}">
                <a16:creationId xmlns:a16="http://schemas.microsoft.com/office/drawing/2014/main" id="{7A16B94C-6186-4368-BEF1-0B58B9FDDFA4}"/>
              </a:ext>
            </a:extLst>
          </p:cNvPr>
          <p:cNvGrpSpPr>
            <a:grpSpLocks noChangeAspect="1"/>
          </p:cNvGrpSpPr>
          <p:nvPr/>
        </p:nvGrpSpPr>
        <p:grpSpPr>
          <a:xfrm>
            <a:off x="3100341" y="4606658"/>
            <a:ext cx="548640" cy="558951"/>
            <a:chOff x="3386780" y="2600009"/>
            <a:chExt cx="1884814" cy="1920240"/>
          </a:xfrm>
        </p:grpSpPr>
        <p:sp>
          <p:nvSpPr>
            <p:cNvPr id="204" name="Freeform: Shape 203">
              <a:extLst>
                <a:ext uri="{FF2B5EF4-FFF2-40B4-BE49-F238E27FC236}">
                  <a16:creationId xmlns:a16="http://schemas.microsoft.com/office/drawing/2014/main" id="{72190678-5746-4504-8B49-C1ED5D5F5899}"/>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Freeform: Shape 204">
              <a:extLst>
                <a:ext uri="{FF2B5EF4-FFF2-40B4-BE49-F238E27FC236}">
                  <a16:creationId xmlns:a16="http://schemas.microsoft.com/office/drawing/2014/main" id="{6DF4CB79-EB59-41B0-AA69-28172884C51D}"/>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chemeClr val="bg1">
                <a:lumMod val="65000"/>
              </a:schemeClr>
            </a:solidFill>
            <a:ln>
              <a:noFill/>
            </a:ln>
            <a:effectLst>
              <a:innerShdw blurRad="127000" dist="50800" dir="18000000">
                <a:prstClr val="black">
                  <a:alpha val="50000"/>
                </a:prst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94" name="Picture 93">
            <a:hlinkClick r:id="rId2"/>
            <a:extLst>
              <a:ext uri="{FF2B5EF4-FFF2-40B4-BE49-F238E27FC236}">
                <a16:creationId xmlns:a16="http://schemas.microsoft.com/office/drawing/2014/main" id="{F74A4C96-BAC8-46C3-8513-A40F202B9A4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00815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5"/>
                                        </p:tgtEl>
                                        <p:attrNameLst>
                                          <p:attrName>style.visibility</p:attrName>
                                        </p:attrNameLst>
                                      </p:cBhvr>
                                      <p:to>
                                        <p:strVal val="visible"/>
                                      </p:to>
                                    </p:set>
                                    <p:animEffect transition="in" filter="wipe(left)">
                                      <p:cBhvr>
                                        <p:cTn id="7" dur="500"/>
                                        <p:tgtEl>
                                          <p:spTgt spid="95"/>
                                        </p:tgtEl>
                                      </p:cBhvr>
                                    </p:animEffect>
                                  </p:childTnLst>
                                </p:cTn>
                              </p:par>
                            </p:childTnLst>
                          </p:cTn>
                        </p:par>
                        <p:par>
                          <p:cTn id="8" fill="hold">
                            <p:stCondLst>
                              <p:cond delay="500"/>
                            </p:stCondLst>
                            <p:childTnLst>
                              <p:par>
                                <p:cTn id="9" presetID="53" presetClass="entr" presetSubtype="528" fill="hold" nodeType="afterEffect">
                                  <p:stCondLst>
                                    <p:cond delay="0"/>
                                  </p:stCondLst>
                                  <p:childTnLst>
                                    <p:set>
                                      <p:cBhvr>
                                        <p:cTn id="10" dur="1" fill="hold">
                                          <p:stCondLst>
                                            <p:cond delay="0"/>
                                          </p:stCondLst>
                                        </p:cTn>
                                        <p:tgtEl>
                                          <p:spTgt spid="203"/>
                                        </p:tgtEl>
                                        <p:attrNameLst>
                                          <p:attrName>style.visibility</p:attrName>
                                        </p:attrNameLst>
                                      </p:cBhvr>
                                      <p:to>
                                        <p:strVal val="visible"/>
                                      </p:to>
                                    </p:set>
                                    <p:anim calcmode="lin" valueType="num">
                                      <p:cBhvr>
                                        <p:cTn id="11" dur="500" fill="hold"/>
                                        <p:tgtEl>
                                          <p:spTgt spid="203"/>
                                        </p:tgtEl>
                                        <p:attrNameLst>
                                          <p:attrName>ppt_w</p:attrName>
                                        </p:attrNameLst>
                                      </p:cBhvr>
                                      <p:tavLst>
                                        <p:tav tm="0">
                                          <p:val>
                                            <p:fltVal val="0"/>
                                          </p:val>
                                        </p:tav>
                                        <p:tav tm="100000">
                                          <p:val>
                                            <p:strVal val="#ppt_w"/>
                                          </p:val>
                                        </p:tav>
                                      </p:tavLst>
                                    </p:anim>
                                    <p:anim calcmode="lin" valueType="num">
                                      <p:cBhvr>
                                        <p:cTn id="12" dur="500" fill="hold"/>
                                        <p:tgtEl>
                                          <p:spTgt spid="203"/>
                                        </p:tgtEl>
                                        <p:attrNameLst>
                                          <p:attrName>ppt_h</p:attrName>
                                        </p:attrNameLst>
                                      </p:cBhvr>
                                      <p:tavLst>
                                        <p:tav tm="0">
                                          <p:val>
                                            <p:fltVal val="0"/>
                                          </p:val>
                                        </p:tav>
                                        <p:tav tm="100000">
                                          <p:val>
                                            <p:strVal val="#ppt_h"/>
                                          </p:val>
                                        </p:tav>
                                      </p:tavLst>
                                    </p:anim>
                                    <p:animEffect transition="in" filter="fade">
                                      <p:cBhvr>
                                        <p:cTn id="13" dur="500"/>
                                        <p:tgtEl>
                                          <p:spTgt spid="203"/>
                                        </p:tgtEl>
                                      </p:cBhvr>
                                    </p:animEffect>
                                    <p:anim calcmode="lin" valueType="num">
                                      <p:cBhvr>
                                        <p:cTn id="14" dur="500" fill="hold"/>
                                        <p:tgtEl>
                                          <p:spTgt spid="203"/>
                                        </p:tgtEl>
                                        <p:attrNameLst>
                                          <p:attrName>ppt_x</p:attrName>
                                        </p:attrNameLst>
                                      </p:cBhvr>
                                      <p:tavLst>
                                        <p:tav tm="0">
                                          <p:val>
                                            <p:fltVal val="0.5"/>
                                          </p:val>
                                        </p:tav>
                                        <p:tav tm="100000">
                                          <p:val>
                                            <p:strVal val="#ppt_x"/>
                                          </p:val>
                                        </p:tav>
                                      </p:tavLst>
                                    </p:anim>
                                    <p:anim calcmode="lin" valueType="num">
                                      <p:cBhvr>
                                        <p:cTn id="15" dur="500" fill="hold"/>
                                        <p:tgtEl>
                                          <p:spTgt spid="203"/>
                                        </p:tgtEl>
                                        <p:attrNameLst>
                                          <p:attrName>ppt_y</p:attrName>
                                        </p:attrNameLst>
                                      </p:cBhvr>
                                      <p:tavLst>
                                        <p:tav tm="0">
                                          <p:val>
                                            <p:fltVal val="0.5"/>
                                          </p:val>
                                        </p:tav>
                                        <p:tav tm="100000">
                                          <p:val>
                                            <p:strVal val="#ppt_y"/>
                                          </p:val>
                                        </p:tav>
                                      </p:tavLst>
                                    </p:anim>
                                  </p:childTnLst>
                                </p:cTn>
                              </p:par>
                              <p:par>
                                <p:cTn id="16" presetID="53" presetClass="entr" presetSubtype="528" fill="hold" nodeType="withEffect">
                                  <p:stCondLst>
                                    <p:cond delay="0"/>
                                  </p:stCondLst>
                                  <p:childTnLst>
                                    <p:set>
                                      <p:cBhvr>
                                        <p:cTn id="17" dur="1" fill="hold">
                                          <p:stCondLst>
                                            <p:cond delay="0"/>
                                          </p:stCondLst>
                                        </p:cTn>
                                        <p:tgtEl>
                                          <p:spTgt spid="52"/>
                                        </p:tgtEl>
                                        <p:attrNameLst>
                                          <p:attrName>style.visibility</p:attrName>
                                        </p:attrNameLst>
                                      </p:cBhvr>
                                      <p:to>
                                        <p:strVal val="visible"/>
                                      </p:to>
                                    </p:set>
                                    <p:anim calcmode="lin" valueType="num">
                                      <p:cBhvr>
                                        <p:cTn id="18" dur="500" fill="hold"/>
                                        <p:tgtEl>
                                          <p:spTgt spid="52"/>
                                        </p:tgtEl>
                                        <p:attrNameLst>
                                          <p:attrName>ppt_w</p:attrName>
                                        </p:attrNameLst>
                                      </p:cBhvr>
                                      <p:tavLst>
                                        <p:tav tm="0">
                                          <p:val>
                                            <p:fltVal val="0"/>
                                          </p:val>
                                        </p:tav>
                                        <p:tav tm="100000">
                                          <p:val>
                                            <p:strVal val="#ppt_w"/>
                                          </p:val>
                                        </p:tav>
                                      </p:tavLst>
                                    </p:anim>
                                    <p:anim calcmode="lin" valueType="num">
                                      <p:cBhvr>
                                        <p:cTn id="19" dur="500" fill="hold"/>
                                        <p:tgtEl>
                                          <p:spTgt spid="52"/>
                                        </p:tgtEl>
                                        <p:attrNameLst>
                                          <p:attrName>ppt_h</p:attrName>
                                        </p:attrNameLst>
                                      </p:cBhvr>
                                      <p:tavLst>
                                        <p:tav tm="0">
                                          <p:val>
                                            <p:fltVal val="0"/>
                                          </p:val>
                                        </p:tav>
                                        <p:tav tm="100000">
                                          <p:val>
                                            <p:strVal val="#ppt_h"/>
                                          </p:val>
                                        </p:tav>
                                      </p:tavLst>
                                    </p:anim>
                                    <p:animEffect transition="in" filter="fade">
                                      <p:cBhvr>
                                        <p:cTn id="20" dur="500"/>
                                        <p:tgtEl>
                                          <p:spTgt spid="52"/>
                                        </p:tgtEl>
                                      </p:cBhvr>
                                    </p:animEffect>
                                    <p:anim calcmode="lin" valueType="num">
                                      <p:cBhvr>
                                        <p:cTn id="21" dur="500" fill="hold"/>
                                        <p:tgtEl>
                                          <p:spTgt spid="52"/>
                                        </p:tgtEl>
                                        <p:attrNameLst>
                                          <p:attrName>ppt_x</p:attrName>
                                        </p:attrNameLst>
                                      </p:cBhvr>
                                      <p:tavLst>
                                        <p:tav tm="0">
                                          <p:val>
                                            <p:fltVal val="0.5"/>
                                          </p:val>
                                        </p:tav>
                                        <p:tav tm="100000">
                                          <p:val>
                                            <p:strVal val="#ppt_x"/>
                                          </p:val>
                                        </p:tav>
                                      </p:tavLst>
                                    </p:anim>
                                    <p:anim calcmode="lin" valueType="num">
                                      <p:cBhvr>
                                        <p:cTn id="22" dur="500" fill="hold"/>
                                        <p:tgtEl>
                                          <p:spTgt spid="52"/>
                                        </p:tgtEl>
                                        <p:attrNameLst>
                                          <p:attrName>ppt_y</p:attrName>
                                        </p:attrNameLst>
                                      </p:cBhvr>
                                      <p:tavLst>
                                        <p:tav tm="0">
                                          <p:val>
                                            <p:fltVal val="0.5"/>
                                          </p:val>
                                        </p:tav>
                                        <p:tav tm="100000">
                                          <p:val>
                                            <p:strVal val="#ppt_y"/>
                                          </p:val>
                                        </p:tav>
                                      </p:tavLst>
                                    </p:anim>
                                  </p:childTnLst>
                                </p:cTn>
                              </p:par>
                              <p:par>
                                <p:cTn id="23" presetID="53" presetClass="entr" presetSubtype="528" fill="hold" nodeType="withEffect">
                                  <p:stCondLst>
                                    <p:cond delay="0"/>
                                  </p:stCondLst>
                                  <p:childTnLst>
                                    <p:set>
                                      <p:cBhvr>
                                        <p:cTn id="24" dur="1" fill="hold">
                                          <p:stCondLst>
                                            <p:cond delay="0"/>
                                          </p:stCondLst>
                                        </p:cTn>
                                        <p:tgtEl>
                                          <p:spTgt spid="46"/>
                                        </p:tgtEl>
                                        <p:attrNameLst>
                                          <p:attrName>style.visibility</p:attrName>
                                        </p:attrNameLst>
                                      </p:cBhvr>
                                      <p:to>
                                        <p:strVal val="visible"/>
                                      </p:to>
                                    </p:set>
                                    <p:anim calcmode="lin" valueType="num">
                                      <p:cBhvr>
                                        <p:cTn id="25" dur="500" fill="hold"/>
                                        <p:tgtEl>
                                          <p:spTgt spid="46"/>
                                        </p:tgtEl>
                                        <p:attrNameLst>
                                          <p:attrName>ppt_w</p:attrName>
                                        </p:attrNameLst>
                                      </p:cBhvr>
                                      <p:tavLst>
                                        <p:tav tm="0">
                                          <p:val>
                                            <p:fltVal val="0"/>
                                          </p:val>
                                        </p:tav>
                                        <p:tav tm="100000">
                                          <p:val>
                                            <p:strVal val="#ppt_w"/>
                                          </p:val>
                                        </p:tav>
                                      </p:tavLst>
                                    </p:anim>
                                    <p:anim calcmode="lin" valueType="num">
                                      <p:cBhvr>
                                        <p:cTn id="26" dur="500" fill="hold"/>
                                        <p:tgtEl>
                                          <p:spTgt spid="46"/>
                                        </p:tgtEl>
                                        <p:attrNameLst>
                                          <p:attrName>ppt_h</p:attrName>
                                        </p:attrNameLst>
                                      </p:cBhvr>
                                      <p:tavLst>
                                        <p:tav tm="0">
                                          <p:val>
                                            <p:fltVal val="0"/>
                                          </p:val>
                                        </p:tav>
                                        <p:tav tm="100000">
                                          <p:val>
                                            <p:strVal val="#ppt_h"/>
                                          </p:val>
                                        </p:tav>
                                      </p:tavLst>
                                    </p:anim>
                                    <p:animEffect transition="in" filter="fade">
                                      <p:cBhvr>
                                        <p:cTn id="27" dur="500"/>
                                        <p:tgtEl>
                                          <p:spTgt spid="46"/>
                                        </p:tgtEl>
                                      </p:cBhvr>
                                    </p:animEffect>
                                    <p:anim calcmode="lin" valueType="num">
                                      <p:cBhvr>
                                        <p:cTn id="28" dur="500" fill="hold"/>
                                        <p:tgtEl>
                                          <p:spTgt spid="46"/>
                                        </p:tgtEl>
                                        <p:attrNameLst>
                                          <p:attrName>ppt_x</p:attrName>
                                        </p:attrNameLst>
                                      </p:cBhvr>
                                      <p:tavLst>
                                        <p:tav tm="0">
                                          <p:val>
                                            <p:fltVal val="0.5"/>
                                          </p:val>
                                        </p:tav>
                                        <p:tav tm="100000">
                                          <p:val>
                                            <p:strVal val="#ppt_x"/>
                                          </p:val>
                                        </p:tav>
                                      </p:tavLst>
                                    </p:anim>
                                    <p:anim calcmode="lin" valueType="num">
                                      <p:cBhvr>
                                        <p:cTn id="29" dur="500" fill="hold"/>
                                        <p:tgtEl>
                                          <p:spTgt spid="46"/>
                                        </p:tgtEl>
                                        <p:attrNameLst>
                                          <p:attrName>ppt_y</p:attrName>
                                        </p:attrNameLst>
                                      </p:cBhvr>
                                      <p:tavLst>
                                        <p:tav tm="0">
                                          <p:val>
                                            <p:fltVal val="0.5"/>
                                          </p:val>
                                        </p:tav>
                                        <p:tav tm="100000">
                                          <p:val>
                                            <p:strVal val="#ppt_y"/>
                                          </p:val>
                                        </p:tav>
                                      </p:tavLst>
                                    </p:anim>
                                  </p:childTnLst>
                                </p:cTn>
                              </p:par>
                              <p:par>
                                <p:cTn id="30" presetID="53" presetClass="entr" presetSubtype="528" fill="hold" nodeType="withEffect">
                                  <p:stCondLst>
                                    <p:cond delay="0"/>
                                  </p:stCondLst>
                                  <p:childTnLst>
                                    <p:set>
                                      <p:cBhvr>
                                        <p:cTn id="31" dur="1" fill="hold">
                                          <p:stCondLst>
                                            <p:cond delay="0"/>
                                          </p:stCondLst>
                                        </p:cTn>
                                        <p:tgtEl>
                                          <p:spTgt spid="96"/>
                                        </p:tgtEl>
                                        <p:attrNameLst>
                                          <p:attrName>style.visibility</p:attrName>
                                        </p:attrNameLst>
                                      </p:cBhvr>
                                      <p:to>
                                        <p:strVal val="visible"/>
                                      </p:to>
                                    </p:set>
                                    <p:anim calcmode="lin" valueType="num">
                                      <p:cBhvr>
                                        <p:cTn id="32" dur="500" fill="hold"/>
                                        <p:tgtEl>
                                          <p:spTgt spid="96"/>
                                        </p:tgtEl>
                                        <p:attrNameLst>
                                          <p:attrName>ppt_w</p:attrName>
                                        </p:attrNameLst>
                                      </p:cBhvr>
                                      <p:tavLst>
                                        <p:tav tm="0">
                                          <p:val>
                                            <p:fltVal val="0"/>
                                          </p:val>
                                        </p:tav>
                                        <p:tav tm="100000">
                                          <p:val>
                                            <p:strVal val="#ppt_w"/>
                                          </p:val>
                                        </p:tav>
                                      </p:tavLst>
                                    </p:anim>
                                    <p:anim calcmode="lin" valueType="num">
                                      <p:cBhvr>
                                        <p:cTn id="33" dur="500" fill="hold"/>
                                        <p:tgtEl>
                                          <p:spTgt spid="96"/>
                                        </p:tgtEl>
                                        <p:attrNameLst>
                                          <p:attrName>ppt_h</p:attrName>
                                        </p:attrNameLst>
                                      </p:cBhvr>
                                      <p:tavLst>
                                        <p:tav tm="0">
                                          <p:val>
                                            <p:fltVal val="0"/>
                                          </p:val>
                                        </p:tav>
                                        <p:tav tm="100000">
                                          <p:val>
                                            <p:strVal val="#ppt_h"/>
                                          </p:val>
                                        </p:tav>
                                      </p:tavLst>
                                    </p:anim>
                                    <p:animEffect transition="in" filter="fade">
                                      <p:cBhvr>
                                        <p:cTn id="34" dur="500"/>
                                        <p:tgtEl>
                                          <p:spTgt spid="96"/>
                                        </p:tgtEl>
                                      </p:cBhvr>
                                    </p:animEffect>
                                    <p:anim calcmode="lin" valueType="num">
                                      <p:cBhvr>
                                        <p:cTn id="35" dur="500" fill="hold"/>
                                        <p:tgtEl>
                                          <p:spTgt spid="96"/>
                                        </p:tgtEl>
                                        <p:attrNameLst>
                                          <p:attrName>ppt_x</p:attrName>
                                        </p:attrNameLst>
                                      </p:cBhvr>
                                      <p:tavLst>
                                        <p:tav tm="0">
                                          <p:val>
                                            <p:fltVal val="0.5"/>
                                          </p:val>
                                        </p:tav>
                                        <p:tav tm="100000">
                                          <p:val>
                                            <p:strVal val="#ppt_x"/>
                                          </p:val>
                                        </p:tav>
                                      </p:tavLst>
                                    </p:anim>
                                    <p:anim calcmode="lin" valueType="num">
                                      <p:cBhvr>
                                        <p:cTn id="36" dur="500" fill="hold"/>
                                        <p:tgtEl>
                                          <p:spTgt spid="96"/>
                                        </p:tgtEl>
                                        <p:attrNameLst>
                                          <p:attrName>ppt_y</p:attrName>
                                        </p:attrNameLst>
                                      </p:cBhvr>
                                      <p:tavLst>
                                        <p:tav tm="0">
                                          <p:val>
                                            <p:fltVal val="0.5"/>
                                          </p:val>
                                        </p:tav>
                                        <p:tav tm="100000">
                                          <p:val>
                                            <p:strVal val="#ppt_y"/>
                                          </p:val>
                                        </p:tav>
                                      </p:tavLst>
                                    </p:anim>
                                  </p:childTnLst>
                                </p:cTn>
                              </p:par>
                              <p:par>
                                <p:cTn id="37" presetID="53" presetClass="entr" presetSubtype="528" fill="hold" nodeType="withEffect">
                                  <p:stCondLst>
                                    <p:cond delay="0"/>
                                  </p:stCondLst>
                                  <p:childTnLst>
                                    <p:set>
                                      <p:cBhvr>
                                        <p:cTn id="38" dur="1" fill="hold">
                                          <p:stCondLst>
                                            <p:cond delay="0"/>
                                          </p:stCondLst>
                                        </p:cTn>
                                        <p:tgtEl>
                                          <p:spTgt spid="200"/>
                                        </p:tgtEl>
                                        <p:attrNameLst>
                                          <p:attrName>style.visibility</p:attrName>
                                        </p:attrNameLst>
                                      </p:cBhvr>
                                      <p:to>
                                        <p:strVal val="visible"/>
                                      </p:to>
                                    </p:set>
                                    <p:anim calcmode="lin" valueType="num">
                                      <p:cBhvr>
                                        <p:cTn id="39" dur="500" fill="hold"/>
                                        <p:tgtEl>
                                          <p:spTgt spid="200"/>
                                        </p:tgtEl>
                                        <p:attrNameLst>
                                          <p:attrName>ppt_w</p:attrName>
                                        </p:attrNameLst>
                                      </p:cBhvr>
                                      <p:tavLst>
                                        <p:tav tm="0">
                                          <p:val>
                                            <p:fltVal val="0"/>
                                          </p:val>
                                        </p:tav>
                                        <p:tav tm="100000">
                                          <p:val>
                                            <p:strVal val="#ppt_w"/>
                                          </p:val>
                                        </p:tav>
                                      </p:tavLst>
                                    </p:anim>
                                    <p:anim calcmode="lin" valueType="num">
                                      <p:cBhvr>
                                        <p:cTn id="40" dur="500" fill="hold"/>
                                        <p:tgtEl>
                                          <p:spTgt spid="200"/>
                                        </p:tgtEl>
                                        <p:attrNameLst>
                                          <p:attrName>ppt_h</p:attrName>
                                        </p:attrNameLst>
                                      </p:cBhvr>
                                      <p:tavLst>
                                        <p:tav tm="0">
                                          <p:val>
                                            <p:fltVal val="0"/>
                                          </p:val>
                                        </p:tav>
                                        <p:tav tm="100000">
                                          <p:val>
                                            <p:strVal val="#ppt_h"/>
                                          </p:val>
                                        </p:tav>
                                      </p:tavLst>
                                    </p:anim>
                                    <p:animEffect transition="in" filter="fade">
                                      <p:cBhvr>
                                        <p:cTn id="41" dur="500"/>
                                        <p:tgtEl>
                                          <p:spTgt spid="200"/>
                                        </p:tgtEl>
                                      </p:cBhvr>
                                    </p:animEffect>
                                    <p:anim calcmode="lin" valueType="num">
                                      <p:cBhvr>
                                        <p:cTn id="42" dur="500" fill="hold"/>
                                        <p:tgtEl>
                                          <p:spTgt spid="200"/>
                                        </p:tgtEl>
                                        <p:attrNameLst>
                                          <p:attrName>ppt_x</p:attrName>
                                        </p:attrNameLst>
                                      </p:cBhvr>
                                      <p:tavLst>
                                        <p:tav tm="0">
                                          <p:val>
                                            <p:fltVal val="0.5"/>
                                          </p:val>
                                        </p:tav>
                                        <p:tav tm="100000">
                                          <p:val>
                                            <p:strVal val="#ppt_x"/>
                                          </p:val>
                                        </p:tav>
                                      </p:tavLst>
                                    </p:anim>
                                    <p:anim calcmode="lin" valueType="num">
                                      <p:cBhvr>
                                        <p:cTn id="43" dur="500" fill="hold"/>
                                        <p:tgtEl>
                                          <p:spTgt spid="200"/>
                                        </p:tgtEl>
                                        <p:attrNameLst>
                                          <p:attrName>ppt_y</p:attrName>
                                        </p:attrNameLst>
                                      </p:cBhvr>
                                      <p:tavLst>
                                        <p:tav tm="0">
                                          <p:val>
                                            <p:fltVal val="0.5"/>
                                          </p:val>
                                        </p:tav>
                                        <p:tav tm="100000">
                                          <p:val>
                                            <p:strVal val="#ppt_y"/>
                                          </p:val>
                                        </p:tav>
                                      </p:tavLst>
                                    </p:anim>
                                  </p:childTnLst>
                                </p:cTn>
                              </p:par>
                            </p:childTnLst>
                          </p:cTn>
                        </p:par>
                        <p:par>
                          <p:cTn id="44" fill="hold">
                            <p:stCondLst>
                              <p:cond delay="1000"/>
                            </p:stCondLst>
                            <p:childTnLst>
                              <p:par>
                                <p:cTn id="45" presetID="42" presetClass="entr" presetSubtype="0" fill="hold" nodeType="afterEffect">
                                  <p:stCondLst>
                                    <p:cond delay="0"/>
                                  </p:stCondLst>
                                  <p:childTnLst>
                                    <p:set>
                                      <p:cBhvr>
                                        <p:cTn id="46" dur="1" fill="hold">
                                          <p:stCondLst>
                                            <p:cond delay="0"/>
                                          </p:stCondLst>
                                        </p:cTn>
                                        <p:tgtEl>
                                          <p:spTgt spid="2"/>
                                        </p:tgtEl>
                                        <p:attrNameLst>
                                          <p:attrName>style.visibility</p:attrName>
                                        </p:attrNameLst>
                                      </p:cBhvr>
                                      <p:to>
                                        <p:strVal val="visible"/>
                                      </p:to>
                                    </p:set>
                                    <p:animEffect transition="in" filter="fade">
                                      <p:cBhvr>
                                        <p:cTn id="47" dur="1000"/>
                                        <p:tgtEl>
                                          <p:spTgt spid="2"/>
                                        </p:tgtEl>
                                      </p:cBhvr>
                                    </p:animEffect>
                                    <p:anim calcmode="lin" valueType="num">
                                      <p:cBhvr>
                                        <p:cTn id="48" dur="1000" fill="hold"/>
                                        <p:tgtEl>
                                          <p:spTgt spid="2"/>
                                        </p:tgtEl>
                                        <p:attrNameLst>
                                          <p:attrName>ppt_x</p:attrName>
                                        </p:attrNameLst>
                                      </p:cBhvr>
                                      <p:tavLst>
                                        <p:tav tm="0">
                                          <p:val>
                                            <p:strVal val="#ppt_x"/>
                                          </p:val>
                                        </p:tav>
                                        <p:tav tm="100000">
                                          <p:val>
                                            <p:strVal val="#ppt_x"/>
                                          </p:val>
                                        </p:tav>
                                      </p:tavLst>
                                    </p:anim>
                                    <p:anim calcmode="lin" valueType="num">
                                      <p:cBhvr>
                                        <p:cTn id="49" dur="1000" fill="hold"/>
                                        <p:tgtEl>
                                          <p:spTgt spid="2"/>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188"/>
                                        </p:tgtEl>
                                        <p:attrNameLst>
                                          <p:attrName>style.visibility</p:attrName>
                                        </p:attrNameLst>
                                      </p:cBhvr>
                                      <p:to>
                                        <p:strVal val="visible"/>
                                      </p:to>
                                    </p:set>
                                    <p:animEffect transition="in" filter="fade">
                                      <p:cBhvr>
                                        <p:cTn id="52" dur="1000"/>
                                        <p:tgtEl>
                                          <p:spTgt spid="188"/>
                                        </p:tgtEl>
                                      </p:cBhvr>
                                    </p:animEffect>
                                    <p:anim calcmode="lin" valueType="num">
                                      <p:cBhvr>
                                        <p:cTn id="53" dur="1000" fill="hold"/>
                                        <p:tgtEl>
                                          <p:spTgt spid="188"/>
                                        </p:tgtEl>
                                        <p:attrNameLst>
                                          <p:attrName>ppt_x</p:attrName>
                                        </p:attrNameLst>
                                      </p:cBhvr>
                                      <p:tavLst>
                                        <p:tav tm="0">
                                          <p:val>
                                            <p:strVal val="#ppt_x"/>
                                          </p:val>
                                        </p:tav>
                                        <p:tav tm="100000">
                                          <p:val>
                                            <p:strVal val="#ppt_x"/>
                                          </p:val>
                                        </p:tav>
                                      </p:tavLst>
                                    </p:anim>
                                    <p:anim calcmode="lin" valueType="num">
                                      <p:cBhvr>
                                        <p:cTn id="54" dur="1000" fill="hold"/>
                                        <p:tgtEl>
                                          <p:spTgt spid="188"/>
                                        </p:tgtEl>
                                        <p:attrNameLst>
                                          <p:attrName>ppt_y</p:attrName>
                                        </p:attrNameLst>
                                      </p:cBhvr>
                                      <p:tavLst>
                                        <p:tav tm="0">
                                          <p:val>
                                            <p:strVal val="#ppt_y+.1"/>
                                          </p:val>
                                        </p:tav>
                                        <p:tav tm="100000">
                                          <p:val>
                                            <p:strVal val="#ppt_y"/>
                                          </p:val>
                                        </p:tav>
                                      </p:tavLst>
                                    </p:anim>
                                  </p:childTnLst>
                                </p:cTn>
                              </p:par>
                            </p:childTnLst>
                          </p:cTn>
                        </p:par>
                        <p:par>
                          <p:cTn id="55" fill="hold">
                            <p:stCondLst>
                              <p:cond delay="2000"/>
                            </p:stCondLst>
                            <p:childTnLst>
                              <p:par>
                                <p:cTn id="56" presetID="53" presetClass="entr" presetSubtype="16" fill="hold" nodeType="afterEffect">
                                  <p:stCondLst>
                                    <p:cond delay="0"/>
                                  </p:stCondLst>
                                  <p:childTnLst>
                                    <p:set>
                                      <p:cBhvr>
                                        <p:cTn id="57" dur="1" fill="hold">
                                          <p:stCondLst>
                                            <p:cond delay="0"/>
                                          </p:stCondLst>
                                        </p:cTn>
                                        <p:tgtEl>
                                          <p:spTgt spid="192"/>
                                        </p:tgtEl>
                                        <p:attrNameLst>
                                          <p:attrName>style.visibility</p:attrName>
                                        </p:attrNameLst>
                                      </p:cBhvr>
                                      <p:to>
                                        <p:strVal val="visible"/>
                                      </p:to>
                                    </p:set>
                                    <p:anim calcmode="lin" valueType="num">
                                      <p:cBhvr>
                                        <p:cTn id="58" dur="500" fill="hold"/>
                                        <p:tgtEl>
                                          <p:spTgt spid="192"/>
                                        </p:tgtEl>
                                        <p:attrNameLst>
                                          <p:attrName>ppt_w</p:attrName>
                                        </p:attrNameLst>
                                      </p:cBhvr>
                                      <p:tavLst>
                                        <p:tav tm="0">
                                          <p:val>
                                            <p:fltVal val="0"/>
                                          </p:val>
                                        </p:tav>
                                        <p:tav tm="100000">
                                          <p:val>
                                            <p:strVal val="#ppt_w"/>
                                          </p:val>
                                        </p:tav>
                                      </p:tavLst>
                                    </p:anim>
                                    <p:anim calcmode="lin" valueType="num">
                                      <p:cBhvr>
                                        <p:cTn id="59" dur="500" fill="hold"/>
                                        <p:tgtEl>
                                          <p:spTgt spid="192"/>
                                        </p:tgtEl>
                                        <p:attrNameLst>
                                          <p:attrName>ppt_h</p:attrName>
                                        </p:attrNameLst>
                                      </p:cBhvr>
                                      <p:tavLst>
                                        <p:tav tm="0">
                                          <p:val>
                                            <p:fltVal val="0"/>
                                          </p:val>
                                        </p:tav>
                                        <p:tav tm="100000">
                                          <p:val>
                                            <p:strVal val="#ppt_h"/>
                                          </p:val>
                                        </p:tav>
                                      </p:tavLst>
                                    </p:anim>
                                    <p:animEffect transition="in" filter="fade">
                                      <p:cBhvr>
                                        <p:cTn id="60" dur="500"/>
                                        <p:tgtEl>
                                          <p:spTgt spid="192"/>
                                        </p:tgtEl>
                                      </p:cBhvr>
                                    </p:animEffect>
                                  </p:childTnLst>
                                </p:cTn>
                              </p:par>
                            </p:childTnLst>
                          </p:cTn>
                        </p:par>
                        <p:par>
                          <p:cTn id="61" fill="hold">
                            <p:stCondLst>
                              <p:cond delay="2500"/>
                            </p:stCondLst>
                            <p:childTnLst>
                              <p:par>
                                <p:cTn id="62" presetID="18" presetClass="entr" presetSubtype="6" fill="hold" nodeType="afterEffect">
                                  <p:stCondLst>
                                    <p:cond delay="0"/>
                                  </p:stCondLst>
                                  <p:childTnLst>
                                    <p:set>
                                      <p:cBhvr>
                                        <p:cTn id="63" dur="1" fill="hold">
                                          <p:stCondLst>
                                            <p:cond delay="0"/>
                                          </p:stCondLst>
                                        </p:cTn>
                                        <p:tgtEl>
                                          <p:spTgt spid="196"/>
                                        </p:tgtEl>
                                        <p:attrNameLst>
                                          <p:attrName>style.visibility</p:attrName>
                                        </p:attrNameLst>
                                      </p:cBhvr>
                                      <p:to>
                                        <p:strVal val="visible"/>
                                      </p:to>
                                    </p:set>
                                    <p:animEffect transition="in" filter="strips(downRight)">
                                      <p:cBhvr>
                                        <p:cTn id="64" dur="500"/>
                                        <p:tgtEl>
                                          <p:spTgt spid="196"/>
                                        </p:tgtEl>
                                      </p:cBhvr>
                                    </p:animEffect>
                                  </p:childTnLst>
                                </p:cTn>
                              </p:par>
                            </p:childTnLst>
                          </p:cTn>
                        </p:par>
                        <p:par>
                          <p:cTn id="65" fill="hold">
                            <p:stCondLst>
                              <p:cond delay="3000"/>
                            </p:stCondLst>
                            <p:childTnLst>
                              <p:par>
                                <p:cTn id="66" presetID="42" presetClass="entr" presetSubtype="0" fill="hold" nodeType="afterEffect">
                                  <p:stCondLst>
                                    <p:cond delay="0"/>
                                  </p:stCondLst>
                                  <p:childTnLst>
                                    <p:set>
                                      <p:cBhvr>
                                        <p:cTn id="67" dur="1" fill="hold">
                                          <p:stCondLst>
                                            <p:cond delay="0"/>
                                          </p:stCondLst>
                                        </p:cTn>
                                        <p:tgtEl>
                                          <p:spTgt spid="25"/>
                                        </p:tgtEl>
                                        <p:attrNameLst>
                                          <p:attrName>style.visibility</p:attrName>
                                        </p:attrNameLst>
                                      </p:cBhvr>
                                      <p:to>
                                        <p:strVal val="visible"/>
                                      </p:to>
                                    </p:set>
                                    <p:animEffect transition="in" filter="fade">
                                      <p:cBhvr>
                                        <p:cTn id="68" dur="1000"/>
                                        <p:tgtEl>
                                          <p:spTgt spid="25"/>
                                        </p:tgtEl>
                                      </p:cBhvr>
                                    </p:animEffect>
                                    <p:anim calcmode="lin" valueType="num">
                                      <p:cBhvr>
                                        <p:cTn id="69" dur="1000" fill="hold"/>
                                        <p:tgtEl>
                                          <p:spTgt spid="25"/>
                                        </p:tgtEl>
                                        <p:attrNameLst>
                                          <p:attrName>ppt_x</p:attrName>
                                        </p:attrNameLst>
                                      </p:cBhvr>
                                      <p:tavLst>
                                        <p:tav tm="0">
                                          <p:val>
                                            <p:strVal val="#ppt_x"/>
                                          </p:val>
                                        </p:tav>
                                        <p:tav tm="100000">
                                          <p:val>
                                            <p:strVal val="#ppt_x"/>
                                          </p:val>
                                        </p:tav>
                                      </p:tavLst>
                                    </p:anim>
                                    <p:anim calcmode="lin" valueType="num">
                                      <p:cBhvr>
                                        <p:cTn id="70" dur="1000" fill="hold"/>
                                        <p:tgtEl>
                                          <p:spTgt spid="25"/>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189"/>
                                        </p:tgtEl>
                                        <p:attrNameLst>
                                          <p:attrName>style.visibility</p:attrName>
                                        </p:attrNameLst>
                                      </p:cBhvr>
                                      <p:to>
                                        <p:strVal val="visible"/>
                                      </p:to>
                                    </p:set>
                                    <p:animEffect transition="in" filter="fade">
                                      <p:cBhvr>
                                        <p:cTn id="73" dur="1000"/>
                                        <p:tgtEl>
                                          <p:spTgt spid="189"/>
                                        </p:tgtEl>
                                      </p:cBhvr>
                                    </p:animEffect>
                                    <p:anim calcmode="lin" valueType="num">
                                      <p:cBhvr>
                                        <p:cTn id="74" dur="1000" fill="hold"/>
                                        <p:tgtEl>
                                          <p:spTgt spid="189"/>
                                        </p:tgtEl>
                                        <p:attrNameLst>
                                          <p:attrName>ppt_x</p:attrName>
                                        </p:attrNameLst>
                                      </p:cBhvr>
                                      <p:tavLst>
                                        <p:tav tm="0">
                                          <p:val>
                                            <p:strVal val="#ppt_x"/>
                                          </p:val>
                                        </p:tav>
                                        <p:tav tm="100000">
                                          <p:val>
                                            <p:strVal val="#ppt_x"/>
                                          </p:val>
                                        </p:tav>
                                      </p:tavLst>
                                    </p:anim>
                                    <p:anim calcmode="lin" valueType="num">
                                      <p:cBhvr>
                                        <p:cTn id="75" dur="1000" fill="hold"/>
                                        <p:tgtEl>
                                          <p:spTgt spid="189"/>
                                        </p:tgtEl>
                                        <p:attrNameLst>
                                          <p:attrName>ppt_y</p:attrName>
                                        </p:attrNameLst>
                                      </p:cBhvr>
                                      <p:tavLst>
                                        <p:tav tm="0">
                                          <p:val>
                                            <p:strVal val="#ppt_y+.1"/>
                                          </p:val>
                                        </p:tav>
                                        <p:tav tm="100000">
                                          <p:val>
                                            <p:strVal val="#ppt_y"/>
                                          </p:val>
                                        </p:tav>
                                      </p:tavLst>
                                    </p:anim>
                                  </p:childTnLst>
                                </p:cTn>
                              </p:par>
                            </p:childTnLst>
                          </p:cTn>
                        </p:par>
                        <p:par>
                          <p:cTn id="76" fill="hold">
                            <p:stCondLst>
                              <p:cond delay="4000"/>
                            </p:stCondLst>
                            <p:childTnLst>
                              <p:par>
                                <p:cTn id="77" presetID="53" presetClass="entr" presetSubtype="16" fill="hold" nodeType="afterEffect">
                                  <p:stCondLst>
                                    <p:cond delay="0"/>
                                  </p:stCondLst>
                                  <p:childTnLst>
                                    <p:set>
                                      <p:cBhvr>
                                        <p:cTn id="78" dur="1" fill="hold">
                                          <p:stCondLst>
                                            <p:cond delay="0"/>
                                          </p:stCondLst>
                                        </p:cTn>
                                        <p:tgtEl>
                                          <p:spTgt spid="193"/>
                                        </p:tgtEl>
                                        <p:attrNameLst>
                                          <p:attrName>style.visibility</p:attrName>
                                        </p:attrNameLst>
                                      </p:cBhvr>
                                      <p:to>
                                        <p:strVal val="visible"/>
                                      </p:to>
                                    </p:set>
                                    <p:anim calcmode="lin" valueType="num">
                                      <p:cBhvr>
                                        <p:cTn id="79" dur="500" fill="hold"/>
                                        <p:tgtEl>
                                          <p:spTgt spid="193"/>
                                        </p:tgtEl>
                                        <p:attrNameLst>
                                          <p:attrName>ppt_w</p:attrName>
                                        </p:attrNameLst>
                                      </p:cBhvr>
                                      <p:tavLst>
                                        <p:tav tm="0">
                                          <p:val>
                                            <p:fltVal val="0"/>
                                          </p:val>
                                        </p:tav>
                                        <p:tav tm="100000">
                                          <p:val>
                                            <p:strVal val="#ppt_w"/>
                                          </p:val>
                                        </p:tav>
                                      </p:tavLst>
                                    </p:anim>
                                    <p:anim calcmode="lin" valueType="num">
                                      <p:cBhvr>
                                        <p:cTn id="80" dur="500" fill="hold"/>
                                        <p:tgtEl>
                                          <p:spTgt spid="193"/>
                                        </p:tgtEl>
                                        <p:attrNameLst>
                                          <p:attrName>ppt_h</p:attrName>
                                        </p:attrNameLst>
                                      </p:cBhvr>
                                      <p:tavLst>
                                        <p:tav tm="0">
                                          <p:val>
                                            <p:fltVal val="0"/>
                                          </p:val>
                                        </p:tav>
                                        <p:tav tm="100000">
                                          <p:val>
                                            <p:strVal val="#ppt_h"/>
                                          </p:val>
                                        </p:tav>
                                      </p:tavLst>
                                    </p:anim>
                                    <p:animEffect transition="in" filter="fade">
                                      <p:cBhvr>
                                        <p:cTn id="81" dur="500"/>
                                        <p:tgtEl>
                                          <p:spTgt spid="193"/>
                                        </p:tgtEl>
                                      </p:cBhvr>
                                    </p:animEffect>
                                  </p:childTnLst>
                                </p:cTn>
                              </p:par>
                            </p:childTnLst>
                          </p:cTn>
                        </p:par>
                        <p:par>
                          <p:cTn id="82" fill="hold">
                            <p:stCondLst>
                              <p:cond delay="4500"/>
                            </p:stCondLst>
                            <p:childTnLst>
                              <p:par>
                                <p:cTn id="83" presetID="18" presetClass="entr" presetSubtype="3" fill="hold" nodeType="afterEffect">
                                  <p:stCondLst>
                                    <p:cond delay="0"/>
                                  </p:stCondLst>
                                  <p:childTnLst>
                                    <p:set>
                                      <p:cBhvr>
                                        <p:cTn id="84" dur="1" fill="hold">
                                          <p:stCondLst>
                                            <p:cond delay="0"/>
                                          </p:stCondLst>
                                        </p:cTn>
                                        <p:tgtEl>
                                          <p:spTgt spid="198"/>
                                        </p:tgtEl>
                                        <p:attrNameLst>
                                          <p:attrName>style.visibility</p:attrName>
                                        </p:attrNameLst>
                                      </p:cBhvr>
                                      <p:to>
                                        <p:strVal val="visible"/>
                                      </p:to>
                                    </p:set>
                                    <p:animEffect transition="in" filter="strips(upRight)">
                                      <p:cBhvr>
                                        <p:cTn id="85" dur="500"/>
                                        <p:tgtEl>
                                          <p:spTgt spid="198"/>
                                        </p:tgtEl>
                                      </p:cBhvr>
                                    </p:animEffect>
                                  </p:childTnLst>
                                </p:cTn>
                              </p:par>
                            </p:childTnLst>
                          </p:cTn>
                        </p:par>
                        <p:par>
                          <p:cTn id="86" fill="hold">
                            <p:stCondLst>
                              <p:cond delay="5000"/>
                            </p:stCondLst>
                            <p:childTnLst>
                              <p:par>
                                <p:cTn id="87" presetID="42" presetClass="entr" presetSubtype="0" fill="hold" nodeType="afterEffect">
                                  <p:stCondLst>
                                    <p:cond delay="0"/>
                                  </p:stCondLst>
                                  <p:childTnLst>
                                    <p:set>
                                      <p:cBhvr>
                                        <p:cTn id="88" dur="1" fill="hold">
                                          <p:stCondLst>
                                            <p:cond delay="0"/>
                                          </p:stCondLst>
                                        </p:cTn>
                                        <p:tgtEl>
                                          <p:spTgt spid="32"/>
                                        </p:tgtEl>
                                        <p:attrNameLst>
                                          <p:attrName>style.visibility</p:attrName>
                                        </p:attrNameLst>
                                      </p:cBhvr>
                                      <p:to>
                                        <p:strVal val="visible"/>
                                      </p:to>
                                    </p:set>
                                    <p:animEffect transition="in" filter="fade">
                                      <p:cBhvr>
                                        <p:cTn id="89" dur="1000"/>
                                        <p:tgtEl>
                                          <p:spTgt spid="32"/>
                                        </p:tgtEl>
                                      </p:cBhvr>
                                    </p:animEffect>
                                    <p:anim calcmode="lin" valueType="num">
                                      <p:cBhvr>
                                        <p:cTn id="90" dur="1000" fill="hold"/>
                                        <p:tgtEl>
                                          <p:spTgt spid="32"/>
                                        </p:tgtEl>
                                        <p:attrNameLst>
                                          <p:attrName>ppt_x</p:attrName>
                                        </p:attrNameLst>
                                      </p:cBhvr>
                                      <p:tavLst>
                                        <p:tav tm="0">
                                          <p:val>
                                            <p:strVal val="#ppt_x"/>
                                          </p:val>
                                        </p:tav>
                                        <p:tav tm="100000">
                                          <p:val>
                                            <p:strVal val="#ppt_x"/>
                                          </p:val>
                                        </p:tav>
                                      </p:tavLst>
                                    </p:anim>
                                    <p:anim calcmode="lin" valueType="num">
                                      <p:cBhvr>
                                        <p:cTn id="91" dur="1000" fill="hold"/>
                                        <p:tgtEl>
                                          <p:spTgt spid="32"/>
                                        </p:tgtEl>
                                        <p:attrNameLst>
                                          <p:attrName>ppt_y</p:attrName>
                                        </p:attrNameLst>
                                      </p:cBhvr>
                                      <p:tavLst>
                                        <p:tav tm="0">
                                          <p:val>
                                            <p:strVal val="#ppt_y+.1"/>
                                          </p:val>
                                        </p:tav>
                                        <p:tav tm="100000">
                                          <p:val>
                                            <p:strVal val="#ppt_y"/>
                                          </p:val>
                                        </p:tav>
                                      </p:tavLst>
                                    </p:anim>
                                  </p:childTnLst>
                                </p:cTn>
                              </p:par>
                              <p:par>
                                <p:cTn id="92" presetID="42" presetClass="entr" presetSubtype="0" fill="hold" grpId="0" nodeType="withEffect">
                                  <p:stCondLst>
                                    <p:cond delay="0"/>
                                  </p:stCondLst>
                                  <p:childTnLst>
                                    <p:set>
                                      <p:cBhvr>
                                        <p:cTn id="93" dur="1" fill="hold">
                                          <p:stCondLst>
                                            <p:cond delay="0"/>
                                          </p:stCondLst>
                                        </p:cTn>
                                        <p:tgtEl>
                                          <p:spTgt spid="190"/>
                                        </p:tgtEl>
                                        <p:attrNameLst>
                                          <p:attrName>style.visibility</p:attrName>
                                        </p:attrNameLst>
                                      </p:cBhvr>
                                      <p:to>
                                        <p:strVal val="visible"/>
                                      </p:to>
                                    </p:set>
                                    <p:animEffect transition="in" filter="fade">
                                      <p:cBhvr>
                                        <p:cTn id="94" dur="1000"/>
                                        <p:tgtEl>
                                          <p:spTgt spid="190"/>
                                        </p:tgtEl>
                                      </p:cBhvr>
                                    </p:animEffect>
                                    <p:anim calcmode="lin" valueType="num">
                                      <p:cBhvr>
                                        <p:cTn id="95" dur="1000" fill="hold"/>
                                        <p:tgtEl>
                                          <p:spTgt spid="190"/>
                                        </p:tgtEl>
                                        <p:attrNameLst>
                                          <p:attrName>ppt_x</p:attrName>
                                        </p:attrNameLst>
                                      </p:cBhvr>
                                      <p:tavLst>
                                        <p:tav tm="0">
                                          <p:val>
                                            <p:strVal val="#ppt_x"/>
                                          </p:val>
                                        </p:tav>
                                        <p:tav tm="100000">
                                          <p:val>
                                            <p:strVal val="#ppt_x"/>
                                          </p:val>
                                        </p:tav>
                                      </p:tavLst>
                                    </p:anim>
                                    <p:anim calcmode="lin" valueType="num">
                                      <p:cBhvr>
                                        <p:cTn id="96" dur="1000" fill="hold"/>
                                        <p:tgtEl>
                                          <p:spTgt spid="190"/>
                                        </p:tgtEl>
                                        <p:attrNameLst>
                                          <p:attrName>ppt_y</p:attrName>
                                        </p:attrNameLst>
                                      </p:cBhvr>
                                      <p:tavLst>
                                        <p:tav tm="0">
                                          <p:val>
                                            <p:strVal val="#ppt_y+.1"/>
                                          </p:val>
                                        </p:tav>
                                        <p:tav tm="100000">
                                          <p:val>
                                            <p:strVal val="#ppt_y"/>
                                          </p:val>
                                        </p:tav>
                                      </p:tavLst>
                                    </p:anim>
                                  </p:childTnLst>
                                </p:cTn>
                              </p:par>
                            </p:childTnLst>
                          </p:cTn>
                        </p:par>
                        <p:par>
                          <p:cTn id="97" fill="hold">
                            <p:stCondLst>
                              <p:cond delay="6000"/>
                            </p:stCondLst>
                            <p:childTnLst>
                              <p:par>
                                <p:cTn id="98" presetID="53" presetClass="entr" presetSubtype="16" fill="hold" nodeType="afterEffect">
                                  <p:stCondLst>
                                    <p:cond delay="0"/>
                                  </p:stCondLst>
                                  <p:childTnLst>
                                    <p:set>
                                      <p:cBhvr>
                                        <p:cTn id="99" dur="1" fill="hold">
                                          <p:stCondLst>
                                            <p:cond delay="0"/>
                                          </p:stCondLst>
                                        </p:cTn>
                                        <p:tgtEl>
                                          <p:spTgt spid="194"/>
                                        </p:tgtEl>
                                        <p:attrNameLst>
                                          <p:attrName>style.visibility</p:attrName>
                                        </p:attrNameLst>
                                      </p:cBhvr>
                                      <p:to>
                                        <p:strVal val="visible"/>
                                      </p:to>
                                    </p:set>
                                    <p:anim calcmode="lin" valueType="num">
                                      <p:cBhvr>
                                        <p:cTn id="100" dur="500" fill="hold"/>
                                        <p:tgtEl>
                                          <p:spTgt spid="194"/>
                                        </p:tgtEl>
                                        <p:attrNameLst>
                                          <p:attrName>ppt_w</p:attrName>
                                        </p:attrNameLst>
                                      </p:cBhvr>
                                      <p:tavLst>
                                        <p:tav tm="0">
                                          <p:val>
                                            <p:fltVal val="0"/>
                                          </p:val>
                                        </p:tav>
                                        <p:tav tm="100000">
                                          <p:val>
                                            <p:strVal val="#ppt_w"/>
                                          </p:val>
                                        </p:tav>
                                      </p:tavLst>
                                    </p:anim>
                                    <p:anim calcmode="lin" valueType="num">
                                      <p:cBhvr>
                                        <p:cTn id="101" dur="500" fill="hold"/>
                                        <p:tgtEl>
                                          <p:spTgt spid="194"/>
                                        </p:tgtEl>
                                        <p:attrNameLst>
                                          <p:attrName>ppt_h</p:attrName>
                                        </p:attrNameLst>
                                      </p:cBhvr>
                                      <p:tavLst>
                                        <p:tav tm="0">
                                          <p:val>
                                            <p:fltVal val="0"/>
                                          </p:val>
                                        </p:tav>
                                        <p:tav tm="100000">
                                          <p:val>
                                            <p:strVal val="#ppt_h"/>
                                          </p:val>
                                        </p:tav>
                                      </p:tavLst>
                                    </p:anim>
                                    <p:animEffect transition="in" filter="fade">
                                      <p:cBhvr>
                                        <p:cTn id="102" dur="500"/>
                                        <p:tgtEl>
                                          <p:spTgt spid="194"/>
                                        </p:tgtEl>
                                      </p:cBhvr>
                                    </p:animEffect>
                                  </p:childTnLst>
                                </p:cTn>
                              </p:par>
                            </p:childTnLst>
                          </p:cTn>
                        </p:par>
                        <p:par>
                          <p:cTn id="103" fill="hold">
                            <p:stCondLst>
                              <p:cond delay="6500"/>
                            </p:stCondLst>
                            <p:childTnLst>
                              <p:par>
                                <p:cTn id="104" presetID="18" presetClass="entr" presetSubtype="6" fill="hold" nodeType="afterEffect">
                                  <p:stCondLst>
                                    <p:cond delay="0"/>
                                  </p:stCondLst>
                                  <p:childTnLst>
                                    <p:set>
                                      <p:cBhvr>
                                        <p:cTn id="105" dur="1" fill="hold">
                                          <p:stCondLst>
                                            <p:cond delay="0"/>
                                          </p:stCondLst>
                                        </p:cTn>
                                        <p:tgtEl>
                                          <p:spTgt spid="197"/>
                                        </p:tgtEl>
                                        <p:attrNameLst>
                                          <p:attrName>style.visibility</p:attrName>
                                        </p:attrNameLst>
                                      </p:cBhvr>
                                      <p:to>
                                        <p:strVal val="visible"/>
                                      </p:to>
                                    </p:set>
                                    <p:animEffect transition="in" filter="strips(downRight)">
                                      <p:cBhvr>
                                        <p:cTn id="106" dur="500"/>
                                        <p:tgtEl>
                                          <p:spTgt spid="197"/>
                                        </p:tgtEl>
                                      </p:cBhvr>
                                    </p:animEffect>
                                  </p:childTnLst>
                                </p:cTn>
                              </p:par>
                            </p:childTnLst>
                          </p:cTn>
                        </p:par>
                        <p:par>
                          <p:cTn id="107" fill="hold">
                            <p:stCondLst>
                              <p:cond delay="7000"/>
                            </p:stCondLst>
                            <p:childTnLst>
                              <p:par>
                                <p:cTn id="108" presetID="42" presetClass="entr" presetSubtype="0" fill="hold" nodeType="afterEffect">
                                  <p:stCondLst>
                                    <p:cond delay="0"/>
                                  </p:stCondLst>
                                  <p:childTnLst>
                                    <p:set>
                                      <p:cBhvr>
                                        <p:cTn id="109" dur="1" fill="hold">
                                          <p:stCondLst>
                                            <p:cond delay="0"/>
                                          </p:stCondLst>
                                        </p:cTn>
                                        <p:tgtEl>
                                          <p:spTgt spid="39"/>
                                        </p:tgtEl>
                                        <p:attrNameLst>
                                          <p:attrName>style.visibility</p:attrName>
                                        </p:attrNameLst>
                                      </p:cBhvr>
                                      <p:to>
                                        <p:strVal val="visible"/>
                                      </p:to>
                                    </p:set>
                                    <p:animEffect transition="in" filter="fade">
                                      <p:cBhvr>
                                        <p:cTn id="110" dur="1000"/>
                                        <p:tgtEl>
                                          <p:spTgt spid="39"/>
                                        </p:tgtEl>
                                      </p:cBhvr>
                                    </p:animEffect>
                                    <p:anim calcmode="lin" valueType="num">
                                      <p:cBhvr>
                                        <p:cTn id="111" dur="1000" fill="hold"/>
                                        <p:tgtEl>
                                          <p:spTgt spid="39"/>
                                        </p:tgtEl>
                                        <p:attrNameLst>
                                          <p:attrName>ppt_x</p:attrName>
                                        </p:attrNameLst>
                                      </p:cBhvr>
                                      <p:tavLst>
                                        <p:tav tm="0">
                                          <p:val>
                                            <p:strVal val="#ppt_x"/>
                                          </p:val>
                                        </p:tav>
                                        <p:tav tm="100000">
                                          <p:val>
                                            <p:strVal val="#ppt_x"/>
                                          </p:val>
                                        </p:tav>
                                      </p:tavLst>
                                    </p:anim>
                                    <p:anim calcmode="lin" valueType="num">
                                      <p:cBhvr>
                                        <p:cTn id="112" dur="1000" fill="hold"/>
                                        <p:tgtEl>
                                          <p:spTgt spid="39"/>
                                        </p:tgtEl>
                                        <p:attrNameLst>
                                          <p:attrName>ppt_y</p:attrName>
                                        </p:attrNameLst>
                                      </p:cBhvr>
                                      <p:tavLst>
                                        <p:tav tm="0">
                                          <p:val>
                                            <p:strVal val="#ppt_y+.1"/>
                                          </p:val>
                                        </p:tav>
                                        <p:tav tm="100000">
                                          <p:val>
                                            <p:strVal val="#ppt_y"/>
                                          </p:val>
                                        </p:tav>
                                      </p:tavLst>
                                    </p:anim>
                                  </p:childTnLst>
                                </p:cTn>
                              </p:par>
                              <p:par>
                                <p:cTn id="113" presetID="42" presetClass="entr" presetSubtype="0" fill="hold" grpId="0" nodeType="withEffect">
                                  <p:stCondLst>
                                    <p:cond delay="0"/>
                                  </p:stCondLst>
                                  <p:childTnLst>
                                    <p:set>
                                      <p:cBhvr>
                                        <p:cTn id="114" dur="1" fill="hold">
                                          <p:stCondLst>
                                            <p:cond delay="0"/>
                                          </p:stCondLst>
                                        </p:cTn>
                                        <p:tgtEl>
                                          <p:spTgt spid="191"/>
                                        </p:tgtEl>
                                        <p:attrNameLst>
                                          <p:attrName>style.visibility</p:attrName>
                                        </p:attrNameLst>
                                      </p:cBhvr>
                                      <p:to>
                                        <p:strVal val="visible"/>
                                      </p:to>
                                    </p:set>
                                    <p:animEffect transition="in" filter="fade">
                                      <p:cBhvr>
                                        <p:cTn id="115" dur="1000"/>
                                        <p:tgtEl>
                                          <p:spTgt spid="191"/>
                                        </p:tgtEl>
                                      </p:cBhvr>
                                    </p:animEffect>
                                    <p:anim calcmode="lin" valueType="num">
                                      <p:cBhvr>
                                        <p:cTn id="116" dur="1000" fill="hold"/>
                                        <p:tgtEl>
                                          <p:spTgt spid="191"/>
                                        </p:tgtEl>
                                        <p:attrNameLst>
                                          <p:attrName>ppt_x</p:attrName>
                                        </p:attrNameLst>
                                      </p:cBhvr>
                                      <p:tavLst>
                                        <p:tav tm="0">
                                          <p:val>
                                            <p:strVal val="#ppt_x"/>
                                          </p:val>
                                        </p:tav>
                                        <p:tav tm="100000">
                                          <p:val>
                                            <p:strVal val="#ppt_x"/>
                                          </p:val>
                                        </p:tav>
                                      </p:tavLst>
                                    </p:anim>
                                    <p:anim calcmode="lin" valueType="num">
                                      <p:cBhvr>
                                        <p:cTn id="117" dur="1000" fill="hold"/>
                                        <p:tgtEl>
                                          <p:spTgt spid="191"/>
                                        </p:tgtEl>
                                        <p:attrNameLst>
                                          <p:attrName>ppt_y</p:attrName>
                                        </p:attrNameLst>
                                      </p:cBhvr>
                                      <p:tavLst>
                                        <p:tav tm="0">
                                          <p:val>
                                            <p:strVal val="#ppt_y+.1"/>
                                          </p:val>
                                        </p:tav>
                                        <p:tav tm="100000">
                                          <p:val>
                                            <p:strVal val="#ppt_y"/>
                                          </p:val>
                                        </p:tav>
                                      </p:tavLst>
                                    </p:anim>
                                  </p:childTnLst>
                                </p:cTn>
                              </p:par>
                            </p:childTnLst>
                          </p:cTn>
                        </p:par>
                        <p:par>
                          <p:cTn id="118" fill="hold">
                            <p:stCondLst>
                              <p:cond delay="8000"/>
                            </p:stCondLst>
                            <p:childTnLst>
                              <p:par>
                                <p:cTn id="119" presetID="53" presetClass="entr" presetSubtype="16" fill="hold" nodeType="afterEffect">
                                  <p:stCondLst>
                                    <p:cond delay="0"/>
                                  </p:stCondLst>
                                  <p:childTnLst>
                                    <p:set>
                                      <p:cBhvr>
                                        <p:cTn id="120" dur="1" fill="hold">
                                          <p:stCondLst>
                                            <p:cond delay="0"/>
                                          </p:stCondLst>
                                        </p:cTn>
                                        <p:tgtEl>
                                          <p:spTgt spid="195"/>
                                        </p:tgtEl>
                                        <p:attrNameLst>
                                          <p:attrName>style.visibility</p:attrName>
                                        </p:attrNameLst>
                                      </p:cBhvr>
                                      <p:to>
                                        <p:strVal val="visible"/>
                                      </p:to>
                                    </p:set>
                                    <p:anim calcmode="lin" valueType="num">
                                      <p:cBhvr>
                                        <p:cTn id="121" dur="500" fill="hold"/>
                                        <p:tgtEl>
                                          <p:spTgt spid="195"/>
                                        </p:tgtEl>
                                        <p:attrNameLst>
                                          <p:attrName>ppt_w</p:attrName>
                                        </p:attrNameLst>
                                      </p:cBhvr>
                                      <p:tavLst>
                                        <p:tav tm="0">
                                          <p:val>
                                            <p:fltVal val="0"/>
                                          </p:val>
                                        </p:tav>
                                        <p:tav tm="100000">
                                          <p:val>
                                            <p:strVal val="#ppt_w"/>
                                          </p:val>
                                        </p:tav>
                                      </p:tavLst>
                                    </p:anim>
                                    <p:anim calcmode="lin" valueType="num">
                                      <p:cBhvr>
                                        <p:cTn id="122" dur="500" fill="hold"/>
                                        <p:tgtEl>
                                          <p:spTgt spid="195"/>
                                        </p:tgtEl>
                                        <p:attrNameLst>
                                          <p:attrName>ppt_h</p:attrName>
                                        </p:attrNameLst>
                                      </p:cBhvr>
                                      <p:tavLst>
                                        <p:tav tm="0">
                                          <p:val>
                                            <p:fltVal val="0"/>
                                          </p:val>
                                        </p:tav>
                                        <p:tav tm="100000">
                                          <p:val>
                                            <p:strVal val="#ppt_h"/>
                                          </p:val>
                                        </p:tav>
                                      </p:tavLst>
                                    </p:anim>
                                    <p:animEffect transition="in" filter="fade">
                                      <p:cBhvr>
                                        <p:cTn id="123" dur="500"/>
                                        <p:tgtEl>
                                          <p:spTgt spid="195"/>
                                        </p:tgtEl>
                                      </p:cBhvr>
                                    </p:animEffect>
                                  </p:childTnLst>
                                </p:cTn>
                              </p:par>
                            </p:childTnLst>
                          </p:cTn>
                        </p:par>
                        <p:par>
                          <p:cTn id="124" fill="hold">
                            <p:stCondLst>
                              <p:cond delay="8500"/>
                            </p:stCondLst>
                            <p:childTnLst>
                              <p:par>
                                <p:cTn id="125" presetID="18" presetClass="entr" presetSubtype="3" fill="hold" nodeType="afterEffect">
                                  <p:stCondLst>
                                    <p:cond delay="0"/>
                                  </p:stCondLst>
                                  <p:childTnLst>
                                    <p:set>
                                      <p:cBhvr>
                                        <p:cTn id="126" dur="1" fill="hold">
                                          <p:stCondLst>
                                            <p:cond delay="0"/>
                                          </p:stCondLst>
                                        </p:cTn>
                                        <p:tgtEl>
                                          <p:spTgt spid="199"/>
                                        </p:tgtEl>
                                        <p:attrNameLst>
                                          <p:attrName>style.visibility</p:attrName>
                                        </p:attrNameLst>
                                      </p:cBhvr>
                                      <p:to>
                                        <p:strVal val="visible"/>
                                      </p:to>
                                    </p:set>
                                    <p:animEffect transition="in" filter="strips(upRight)">
                                      <p:cBhvr>
                                        <p:cTn id="127" dur="500"/>
                                        <p:tgtEl>
                                          <p:spTgt spid="1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 grpId="0"/>
      <p:bldP spid="188" grpId="0"/>
      <p:bldP spid="189" grpId="0"/>
      <p:bldP spid="190" grpId="0"/>
      <p:bldP spid="19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1651</TotalTime>
  <Words>1342</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352</cp:revision>
  <dcterms:created xsi:type="dcterms:W3CDTF">2016-09-28T22:08:47Z</dcterms:created>
  <dcterms:modified xsi:type="dcterms:W3CDTF">2018-12-13T18:32:39Z</dcterms:modified>
</cp:coreProperties>
</file>