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22075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E34CB77-DFCF-48D6-A81A-D75721B2F0AE}"/>
              </a:ext>
            </a:extLst>
          </p:cNvPr>
          <p:cNvGrpSpPr/>
          <p:nvPr/>
        </p:nvGrpSpPr>
        <p:grpSpPr>
          <a:xfrm rot="5400000">
            <a:off x="6095874" y="3957389"/>
            <a:ext cx="1813222" cy="1775422"/>
            <a:chOff x="6302888" y="1864445"/>
            <a:chExt cx="1813222" cy="1775422"/>
          </a:xfrm>
        </p:grpSpPr>
        <p:sp>
          <p:nvSpPr>
            <p:cNvPr id="7" name="Freeform: Shape 6">
              <a:extLst>
                <a:ext uri="{FF2B5EF4-FFF2-40B4-BE49-F238E27FC236}">
                  <a16:creationId xmlns:a16="http://schemas.microsoft.com/office/drawing/2014/main" id="{09A1C099-085C-436F-B6C6-06989CD04742}"/>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sp>
          <p:nvSpPr>
            <p:cNvPr id="22" name="Freeform: Shape 21">
              <a:extLst>
                <a:ext uri="{FF2B5EF4-FFF2-40B4-BE49-F238E27FC236}">
                  <a16:creationId xmlns:a16="http://schemas.microsoft.com/office/drawing/2014/main" id="{AE6CAC29-1D7C-4F2D-8BE2-5040F20C7A51}"/>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grpSp>
      <p:grpSp>
        <p:nvGrpSpPr>
          <p:cNvPr id="10" name="Group 9">
            <a:extLst>
              <a:ext uri="{FF2B5EF4-FFF2-40B4-BE49-F238E27FC236}">
                <a16:creationId xmlns:a16="http://schemas.microsoft.com/office/drawing/2014/main" id="{B15B0C89-3758-4DBC-9730-64634DD57685}"/>
              </a:ext>
            </a:extLst>
          </p:cNvPr>
          <p:cNvGrpSpPr/>
          <p:nvPr/>
        </p:nvGrpSpPr>
        <p:grpSpPr>
          <a:xfrm>
            <a:off x="6087732" y="1955741"/>
            <a:ext cx="1813222" cy="1775422"/>
            <a:chOff x="6302888" y="1864445"/>
            <a:chExt cx="1813222" cy="1775422"/>
          </a:xfrm>
        </p:grpSpPr>
        <p:sp>
          <p:nvSpPr>
            <p:cNvPr id="11" name="Freeform: Shape 10">
              <a:extLst>
                <a:ext uri="{FF2B5EF4-FFF2-40B4-BE49-F238E27FC236}">
                  <a16:creationId xmlns:a16="http://schemas.microsoft.com/office/drawing/2014/main" id="{FF9B8CC4-D0E8-4027-A04D-0A3DDDDD7EF0}"/>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2" name="Freeform: Shape 11">
              <a:extLst>
                <a:ext uri="{FF2B5EF4-FFF2-40B4-BE49-F238E27FC236}">
                  <a16:creationId xmlns:a16="http://schemas.microsoft.com/office/drawing/2014/main" id="{21D97738-836A-45EC-8385-A06BF08DA310}"/>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grpSp>
        <p:nvGrpSpPr>
          <p:cNvPr id="13" name="Group 12">
            <a:extLst>
              <a:ext uri="{FF2B5EF4-FFF2-40B4-BE49-F238E27FC236}">
                <a16:creationId xmlns:a16="http://schemas.microsoft.com/office/drawing/2014/main" id="{F691AC77-4E0D-4361-9DB7-A617AAF9EF4F}"/>
              </a:ext>
            </a:extLst>
          </p:cNvPr>
          <p:cNvGrpSpPr/>
          <p:nvPr/>
        </p:nvGrpSpPr>
        <p:grpSpPr>
          <a:xfrm rot="10800000">
            <a:off x="4110333" y="3968147"/>
            <a:ext cx="1813222" cy="1775422"/>
            <a:chOff x="6302888" y="1864445"/>
            <a:chExt cx="1813222" cy="1775422"/>
          </a:xfrm>
        </p:grpSpPr>
        <p:sp>
          <p:nvSpPr>
            <p:cNvPr id="14" name="Freeform: Shape 13">
              <a:extLst>
                <a:ext uri="{FF2B5EF4-FFF2-40B4-BE49-F238E27FC236}">
                  <a16:creationId xmlns:a16="http://schemas.microsoft.com/office/drawing/2014/main" id="{1ED1BBAD-CA51-4548-B809-178155ECD7F9}"/>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5" name="Freeform: Shape 14">
              <a:extLst>
                <a:ext uri="{FF2B5EF4-FFF2-40B4-BE49-F238E27FC236}">
                  <a16:creationId xmlns:a16="http://schemas.microsoft.com/office/drawing/2014/main" id="{9D1AEA91-DB22-4F90-8921-A63CC92ADB8F}"/>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grpSp>
      <p:grpSp>
        <p:nvGrpSpPr>
          <p:cNvPr id="16" name="Group 15">
            <a:extLst>
              <a:ext uri="{FF2B5EF4-FFF2-40B4-BE49-F238E27FC236}">
                <a16:creationId xmlns:a16="http://schemas.microsoft.com/office/drawing/2014/main" id="{DD48F3F2-0EDC-476B-AAF8-16691AADE585}"/>
              </a:ext>
            </a:extLst>
          </p:cNvPr>
          <p:cNvGrpSpPr/>
          <p:nvPr/>
        </p:nvGrpSpPr>
        <p:grpSpPr>
          <a:xfrm rot="16200000">
            <a:off x="4091432" y="1974641"/>
            <a:ext cx="1813222" cy="1775422"/>
            <a:chOff x="6302888" y="1864445"/>
            <a:chExt cx="1813222" cy="1775422"/>
          </a:xfrm>
          <a:effectLst>
            <a:outerShdw blurRad="63500" sx="102000" sy="102000" algn="ctr" rotWithShape="0">
              <a:prstClr val="black">
                <a:alpha val="40000"/>
              </a:prstClr>
            </a:outerShdw>
          </a:effectLst>
        </p:grpSpPr>
        <p:sp>
          <p:nvSpPr>
            <p:cNvPr id="17" name="Freeform: Shape 16">
              <a:extLst>
                <a:ext uri="{FF2B5EF4-FFF2-40B4-BE49-F238E27FC236}">
                  <a16:creationId xmlns:a16="http://schemas.microsoft.com/office/drawing/2014/main" id="{437C659C-91B1-4B9F-8592-71A3B8BC9517}"/>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8" name="Freeform: Shape 17">
              <a:extLst>
                <a:ext uri="{FF2B5EF4-FFF2-40B4-BE49-F238E27FC236}">
                  <a16:creationId xmlns:a16="http://schemas.microsoft.com/office/drawing/2014/main" id="{D0D4394E-CE8D-4A9B-97E2-CC0CD577D207}"/>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grpSp>
      <p:sp>
        <p:nvSpPr>
          <p:cNvPr id="19" name="Freeform 145">
            <a:extLst>
              <a:ext uri="{FF2B5EF4-FFF2-40B4-BE49-F238E27FC236}">
                <a16:creationId xmlns:a16="http://schemas.microsoft.com/office/drawing/2014/main" id="{7ED96F45-4928-41EC-9A2A-5837C7A8D4C4}"/>
              </a:ext>
            </a:extLst>
          </p:cNvPr>
          <p:cNvSpPr>
            <a:spLocks noChangeAspect="1" noEditPoints="1"/>
          </p:cNvSpPr>
          <p:nvPr/>
        </p:nvSpPr>
        <p:spPr bwMode="auto">
          <a:xfrm>
            <a:off x="7017699" y="4806226"/>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nvGrpSpPr>
          <p:cNvPr id="20" name="Группа 365">
            <a:extLst>
              <a:ext uri="{FF2B5EF4-FFF2-40B4-BE49-F238E27FC236}">
                <a16:creationId xmlns:a16="http://schemas.microsoft.com/office/drawing/2014/main" id="{E6322320-3AF6-4161-AC88-8B5BF113CA8E}"/>
              </a:ext>
            </a:extLst>
          </p:cNvPr>
          <p:cNvGrpSpPr>
            <a:grpSpLocks noChangeAspect="1"/>
          </p:cNvGrpSpPr>
          <p:nvPr/>
        </p:nvGrpSpPr>
        <p:grpSpPr>
          <a:xfrm>
            <a:off x="6928149" y="2497802"/>
            <a:ext cx="394229" cy="329184"/>
            <a:chOff x="5824538" y="3263900"/>
            <a:chExt cx="3636963" cy="3036887"/>
          </a:xfrm>
          <a:solidFill>
            <a:schemeClr val="bg1"/>
          </a:solidFill>
          <a:effectLst/>
        </p:grpSpPr>
        <p:sp>
          <p:nvSpPr>
            <p:cNvPr id="21" name="Freeform 326">
              <a:extLst>
                <a:ext uri="{FF2B5EF4-FFF2-40B4-BE49-F238E27FC236}">
                  <a16:creationId xmlns:a16="http://schemas.microsoft.com/office/drawing/2014/main" id="{44FAC6F8-2861-4CF4-9C20-0DA9E529CA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6" name="Freeform 327">
              <a:extLst>
                <a:ext uri="{FF2B5EF4-FFF2-40B4-BE49-F238E27FC236}">
                  <a16:creationId xmlns:a16="http://schemas.microsoft.com/office/drawing/2014/main" id="{01AE83CC-2E81-4EE6-82F3-B5C58F47F7D4}"/>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grpSp>
        <p:nvGrpSpPr>
          <p:cNvPr id="27" name="Группа 379">
            <a:extLst>
              <a:ext uri="{FF2B5EF4-FFF2-40B4-BE49-F238E27FC236}">
                <a16:creationId xmlns:a16="http://schemas.microsoft.com/office/drawing/2014/main" id="{7E2ADCD1-618C-413C-BFB2-31E62597EE1D}"/>
              </a:ext>
            </a:extLst>
          </p:cNvPr>
          <p:cNvGrpSpPr>
            <a:grpSpLocks noChangeAspect="1"/>
          </p:cNvGrpSpPr>
          <p:nvPr/>
        </p:nvGrpSpPr>
        <p:grpSpPr>
          <a:xfrm>
            <a:off x="4585367" y="2526229"/>
            <a:ext cx="406675" cy="365760"/>
            <a:chOff x="5834063" y="3221038"/>
            <a:chExt cx="2335212" cy="2100262"/>
          </a:xfrm>
          <a:solidFill>
            <a:schemeClr val="bg1"/>
          </a:solidFill>
          <a:effectLst/>
        </p:grpSpPr>
        <p:sp>
          <p:nvSpPr>
            <p:cNvPr id="28" name="Freeform 337">
              <a:extLst>
                <a:ext uri="{FF2B5EF4-FFF2-40B4-BE49-F238E27FC236}">
                  <a16:creationId xmlns:a16="http://schemas.microsoft.com/office/drawing/2014/main" id="{D020D752-3F06-4639-90B0-5CD7C3EDE2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29" name="Freeform 338">
              <a:extLst>
                <a:ext uri="{FF2B5EF4-FFF2-40B4-BE49-F238E27FC236}">
                  <a16:creationId xmlns:a16="http://schemas.microsoft.com/office/drawing/2014/main" id="{A61D7A21-72A7-4003-B98F-24926902D9F9}"/>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0" name="Freeform 339">
              <a:extLst>
                <a:ext uri="{FF2B5EF4-FFF2-40B4-BE49-F238E27FC236}">
                  <a16:creationId xmlns:a16="http://schemas.microsoft.com/office/drawing/2014/main" id="{1A1349C3-29DC-489B-9A50-9E4BC778FEE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1" name="Freeform 340">
              <a:extLst>
                <a:ext uri="{FF2B5EF4-FFF2-40B4-BE49-F238E27FC236}">
                  <a16:creationId xmlns:a16="http://schemas.microsoft.com/office/drawing/2014/main" id="{47A81B1B-1B1F-4A04-97AF-23FC575BDE3E}"/>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grpSp>
      <p:sp>
        <p:nvSpPr>
          <p:cNvPr id="32" name="Freeform 286">
            <a:extLst>
              <a:ext uri="{FF2B5EF4-FFF2-40B4-BE49-F238E27FC236}">
                <a16:creationId xmlns:a16="http://schemas.microsoft.com/office/drawing/2014/main" id="{DEC07F4E-1CDA-4074-9F1D-A070E0F6F0E8}"/>
              </a:ext>
            </a:extLst>
          </p:cNvPr>
          <p:cNvSpPr>
            <a:spLocks noChangeAspect="1" noEditPoints="1"/>
          </p:cNvSpPr>
          <p:nvPr/>
        </p:nvSpPr>
        <p:spPr bwMode="auto">
          <a:xfrm>
            <a:off x="4669722" y="4845100"/>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solidFill>
                <a:schemeClr val="bg2">
                  <a:lumMod val="25000"/>
                </a:schemeClr>
              </a:solidFill>
            </a:endParaRPr>
          </a:p>
        </p:txBody>
      </p:sp>
      <p:sp>
        <p:nvSpPr>
          <p:cNvPr id="33" name="TextBox 32">
            <a:extLst>
              <a:ext uri="{FF2B5EF4-FFF2-40B4-BE49-F238E27FC236}">
                <a16:creationId xmlns:a16="http://schemas.microsoft.com/office/drawing/2014/main" id="{4E6025A3-DA47-4308-B5E2-78DA6E2B699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45454"/>
                </a:solidFill>
                <a:latin typeface="Candara" panose="020E0502030303020204" pitchFamily="34" charset="0"/>
              </a:rPr>
              <a:t>TITLE GOES HERE</a:t>
            </a:r>
          </a:p>
          <a:p>
            <a:pPr algn="ctr"/>
            <a:r>
              <a:rPr lang="en-US" dirty="0">
                <a:solidFill>
                  <a:srgbClr val="545454"/>
                </a:solidFill>
                <a:latin typeface="Candara" panose="020E0502030303020204" pitchFamily="34" charset="0"/>
              </a:rPr>
              <a:t>Your Subtitle</a:t>
            </a:r>
          </a:p>
        </p:txBody>
      </p:sp>
      <p:grpSp>
        <p:nvGrpSpPr>
          <p:cNvPr id="6" name="Group 5">
            <a:extLst>
              <a:ext uri="{FF2B5EF4-FFF2-40B4-BE49-F238E27FC236}">
                <a16:creationId xmlns:a16="http://schemas.microsoft.com/office/drawing/2014/main" id="{ED0E63C8-8235-4230-9B14-0A9B7FF6C305}"/>
              </a:ext>
            </a:extLst>
          </p:cNvPr>
          <p:cNvGrpSpPr/>
          <p:nvPr/>
        </p:nvGrpSpPr>
        <p:grpSpPr>
          <a:xfrm>
            <a:off x="7488533" y="2194408"/>
            <a:ext cx="3322807" cy="414479"/>
            <a:chOff x="7477775" y="2162134"/>
            <a:chExt cx="3322807" cy="414479"/>
          </a:xfrm>
          <a:effectLst>
            <a:outerShdw blurRad="63500" sx="102000" sy="102000" algn="ctr" rotWithShape="0">
              <a:prstClr val="black">
                <a:alpha val="40000"/>
              </a:prstClr>
            </a:outerShdw>
          </a:effectLst>
        </p:grpSpPr>
        <p:sp>
          <p:nvSpPr>
            <p:cNvPr id="34" name="Freeform: Shape 33">
              <a:extLst>
                <a:ext uri="{FF2B5EF4-FFF2-40B4-BE49-F238E27FC236}">
                  <a16:creationId xmlns:a16="http://schemas.microsoft.com/office/drawing/2014/main" id="{81903EDF-7C1D-4BF6-952A-673E96776C0B}"/>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cxnSp>
          <p:nvCxnSpPr>
            <p:cNvPr id="4" name="Straight Connector 3">
              <a:extLst>
                <a:ext uri="{FF2B5EF4-FFF2-40B4-BE49-F238E27FC236}">
                  <a16:creationId xmlns:a16="http://schemas.microsoft.com/office/drawing/2014/main" id="{D0D42C16-C4C9-4CBC-BCD4-EC942D905229}"/>
                </a:ext>
              </a:extLst>
            </p:cNvPr>
            <p:cNvCxnSpPr>
              <a:cxnSpLocks/>
              <a:endCxn id="34" idx="13"/>
            </p:cNvCxnSpPr>
            <p:nvPr/>
          </p:nvCxnSpPr>
          <p:spPr>
            <a:xfrm>
              <a:off x="7477775" y="2369374"/>
              <a:ext cx="945367" cy="0"/>
            </a:xfrm>
            <a:prstGeom prst="line">
              <a:avLst/>
            </a:prstGeom>
            <a:ln w="19050">
              <a:solidFill>
                <a:srgbClr val="36B8E3"/>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83A4E16F-C8FC-4AFD-B428-A28400C76F51}"/>
              </a:ext>
            </a:extLst>
          </p:cNvPr>
          <p:cNvGrpSpPr/>
          <p:nvPr/>
        </p:nvGrpSpPr>
        <p:grpSpPr>
          <a:xfrm>
            <a:off x="7576387" y="4989106"/>
            <a:ext cx="3322807" cy="414479"/>
            <a:chOff x="7477775" y="2162134"/>
            <a:chExt cx="3322807" cy="414479"/>
          </a:xfrm>
          <a:effectLst>
            <a:outerShdw blurRad="63500" sx="102000" sy="102000" algn="ctr" rotWithShape="0">
              <a:prstClr val="black">
                <a:alpha val="40000"/>
              </a:prstClr>
            </a:outerShdw>
          </a:effectLst>
        </p:grpSpPr>
        <p:sp>
          <p:nvSpPr>
            <p:cNvPr id="37" name="Freeform: Shape 36">
              <a:extLst>
                <a:ext uri="{FF2B5EF4-FFF2-40B4-BE49-F238E27FC236}">
                  <a16:creationId xmlns:a16="http://schemas.microsoft.com/office/drawing/2014/main" id="{84B1DF19-D55F-43C9-90E5-EAD2588EE13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cxnSp>
          <p:nvCxnSpPr>
            <p:cNvPr id="38" name="Straight Connector 37">
              <a:extLst>
                <a:ext uri="{FF2B5EF4-FFF2-40B4-BE49-F238E27FC236}">
                  <a16:creationId xmlns:a16="http://schemas.microsoft.com/office/drawing/2014/main" id="{7EBF95EC-1745-4873-BD8E-85076D786A56}"/>
                </a:ext>
              </a:extLst>
            </p:cNvPr>
            <p:cNvCxnSpPr>
              <a:cxnSpLocks/>
              <a:endCxn id="37" idx="13"/>
            </p:cNvCxnSpPr>
            <p:nvPr/>
          </p:nvCxnSpPr>
          <p:spPr>
            <a:xfrm>
              <a:off x="7477775" y="2369374"/>
              <a:ext cx="945367" cy="0"/>
            </a:xfrm>
            <a:prstGeom prst="line">
              <a:avLst/>
            </a:prstGeom>
            <a:ln w="19050">
              <a:solidFill>
                <a:srgbClr val="239BD3"/>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30840E78-A70E-4412-8E00-602F4882CF79}"/>
              </a:ext>
            </a:extLst>
          </p:cNvPr>
          <p:cNvGrpSpPr/>
          <p:nvPr/>
        </p:nvGrpSpPr>
        <p:grpSpPr>
          <a:xfrm rot="10800000">
            <a:off x="1198078" y="2194408"/>
            <a:ext cx="3322807" cy="414479"/>
            <a:chOff x="7477775" y="2162134"/>
            <a:chExt cx="3322807" cy="414479"/>
          </a:xfrm>
          <a:effectLst>
            <a:outerShdw blurRad="63500" sx="102000" sy="102000" algn="ctr" rotWithShape="0">
              <a:prstClr val="black">
                <a:alpha val="40000"/>
              </a:prstClr>
            </a:outerShdw>
          </a:effectLst>
        </p:grpSpPr>
        <p:sp>
          <p:nvSpPr>
            <p:cNvPr id="40" name="Freeform: Shape 39">
              <a:extLst>
                <a:ext uri="{FF2B5EF4-FFF2-40B4-BE49-F238E27FC236}">
                  <a16:creationId xmlns:a16="http://schemas.microsoft.com/office/drawing/2014/main" id="{24DC4893-4CAB-4B2E-A33F-26F6A9A4DECD}"/>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cxnSp>
          <p:nvCxnSpPr>
            <p:cNvPr id="41" name="Straight Connector 40">
              <a:extLst>
                <a:ext uri="{FF2B5EF4-FFF2-40B4-BE49-F238E27FC236}">
                  <a16:creationId xmlns:a16="http://schemas.microsoft.com/office/drawing/2014/main" id="{CAF5EB32-42B4-4C0D-B737-A4C21869BF6A}"/>
                </a:ext>
              </a:extLst>
            </p:cNvPr>
            <p:cNvCxnSpPr>
              <a:cxnSpLocks/>
              <a:endCxn id="40" idx="13"/>
            </p:cNvCxnSpPr>
            <p:nvPr/>
          </p:nvCxnSpPr>
          <p:spPr>
            <a:xfrm>
              <a:off x="7477775" y="2369374"/>
              <a:ext cx="945367" cy="0"/>
            </a:xfrm>
            <a:prstGeom prst="line">
              <a:avLst/>
            </a:prstGeom>
            <a:ln w="19050">
              <a:solidFill>
                <a:srgbClr val="0967B9"/>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58C0C2E-ABAF-4974-B3AA-B0A8CB74C090}"/>
              </a:ext>
            </a:extLst>
          </p:cNvPr>
          <p:cNvGrpSpPr/>
          <p:nvPr/>
        </p:nvGrpSpPr>
        <p:grpSpPr>
          <a:xfrm rot="10800000">
            <a:off x="1126427" y="4988109"/>
            <a:ext cx="3322807" cy="414479"/>
            <a:chOff x="7477775" y="2162134"/>
            <a:chExt cx="3322807" cy="414479"/>
          </a:xfrm>
          <a:effectLst>
            <a:outerShdw blurRad="63500" sx="102000" sy="102000" algn="ctr" rotWithShape="0">
              <a:prstClr val="black">
                <a:alpha val="40000"/>
              </a:prstClr>
            </a:outerShdw>
          </a:effectLst>
        </p:grpSpPr>
        <p:sp>
          <p:nvSpPr>
            <p:cNvPr id="43" name="Freeform: Shape 42">
              <a:extLst>
                <a:ext uri="{FF2B5EF4-FFF2-40B4-BE49-F238E27FC236}">
                  <a16:creationId xmlns:a16="http://schemas.microsoft.com/office/drawing/2014/main" id="{5885D140-B136-4D68-8777-ADFE7E510FC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cxnSp>
          <p:nvCxnSpPr>
            <p:cNvPr id="44" name="Straight Connector 43">
              <a:extLst>
                <a:ext uri="{FF2B5EF4-FFF2-40B4-BE49-F238E27FC236}">
                  <a16:creationId xmlns:a16="http://schemas.microsoft.com/office/drawing/2014/main" id="{15669750-3AA9-4FD4-87F3-FCEC46F32E1D}"/>
                </a:ext>
              </a:extLst>
            </p:cNvPr>
            <p:cNvCxnSpPr>
              <a:cxnSpLocks/>
              <a:endCxn id="43" idx="13"/>
            </p:cNvCxnSpPr>
            <p:nvPr/>
          </p:nvCxnSpPr>
          <p:spPr>
            <a:xfrm>
              <a:off x="7477775" y="2369374"/>
              <a:ext cx="945367" cy="0"/>
            </a:xfrm>
            <a:prstGeom prst="line">
              <a:avLst/>
            </a:prstGeom>
            <a:ln w="19050">
              <a:solidFill>
                <a:srgbClr val="157EBF"/>
              </a:solidFill>
            </a:ln>
          </p:spPr>
          <p:style>
            <a:lnRef idx="1">
              <a:schemeClr val="accent1"/>
            </a:lnRef>
            <a:fillRef idx="0">
              <a:schemeClr val="accent1"/>
            </a:fillRef>
            <a:effectRef idx="0">
              <a:schemeClr val="accent1"/>
            </a:effectRef>
            <a:fontRef idx="minor">
              <a:schemeClr val="tx1"/>
            </a:fontRef>
          </p:style>
        </p:cxnSp>
      </p:grpSp>
      <p:sp>
        <p:nvSpPr>
          <p:cNvPr id="45" name="Text Box 10">
            <a:extLst>
              <a:ext uri="{FF2B5EF4-FFF2-40B4-BE49-F238E27FC236}">
                <a16:creationId xmlns:a16="http://schemas.microsoft.com/office/drawing/2014/main" id="{9704012E-6219-4D41-80F5-35532261F3B9}"/>
              </a:ext>
            </a:extLst>
          </p:cNvPr>
          <p:cNvSpPr txBox="1">
            <a:spLocks noChangeArrowheads="1"/>
          </p:cNvSpPr>
          <p:nvPr/>
        </p:nvSpPr>
        <p:spPr bwMode="auto">
          <a:xfrm>
            <a:off x="8521754" y="224947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6" name="Text Box 10">
            <a:extLst>
              <a:ext uri="{FF2B5EF4-FFF2-40B4-BE49-F238E27FC236}">
                <a16:creationId xmlns:a16="http://schemas.microsoft.com/office/drawing/2014/main" id="{FC6D4B7B-1618-4F8C-89C9-2A3AC649DF7E}"/>
              </a:ext>
            </a:extLst>
          </p:cNvPr>
          <p:cNvSpPr txBox="1">
            <a:spLocks noChangeArrowheads="1"/>
          </p:cNvSpPr>
          <p:nvPr/>
        </p:nvSpPr>
        <p:spPr bwMode="auto">
          <a:xfrm>
            <a:off x="8433900" y="2700802"/>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FC790DD7-AC87-4A60-A6CD-1A807D8188C4}"/>
              </a:ext>
            </a:extLst>
          </p:cNvPr>
          <p:cNvSpPr txBox="1">
            <a:spLocks noChangeArrowheads="1"/>
          </p:cNvSpPr>
          <p:nvPr/>
        </p:nvSpPr>
        <p:spPr bwMode="auto">
          <a:xfrm>
            <a:off x="8620365" y="5052187"/>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8" name="Text Box 10">
            <a:extLst>
              <a:ext uri="{FF2B5EF4-FFF2-40B4-BE49-F238E27FC236}">
                <a16:creationId xmlns:a16="http://schemas.microsoft.com/office/drawing/2014/main" id="{C7D396E7-B822-400D-BEF9-5BE3274AF71E}"/>
              </a:ext>
            </a:extLst>
          </p:cNvPr>
          <p:cNvSpPr txBox="1">
            <a:spLocks noChangeArrowheads="1"/>
          </p:cNvSpPr>
          <p:nvPr/>
        </p:nvSpPr>
        <p:spPr bwMode="auto">
          <a:xfrm>
            <a:off x="1257234" y="2247758"/>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9" name="Text Box 10">
            <a:extLst>
              <a:ext uri="{FF2B5EF4-FFF2-40B4-BE49-F238E27FC236}">
                <a16:creationId xmlns:a16="http://schemas.microsoft.com/office/drawing/2014/main" id="{13D8B6B6-FD93-494B-9F35-EB39DBBCE594}"/>
              </a:ext>
            </a:extLst>
          </p:cNvPr>
          <p:cNvSpPr txBox="1">
            <a:spLocks noChangeArrowheads="1"/>
          </p:cNvSpPr>
          <p:nvPr/>
        </p:nvSpPr>
        <p:spPr bwMode="auto">
          <a:xfrm>
            <a:off x="1242079" y="504145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50" name="Text Box 10">
            <a:extLst>
              <a:ext uri="{FF2B5EF4-FFF2-40B4-BE49-F238E27FC236}">
                <a16:creationId xmlns:a16="http://schemas.microsoft.com/office/drawing/2014/main" id="{6E92EF9D-78E0-427B-98F9-95774C937376}"/>
              </a:ext>
            </a:extLst>
          </p:cNvPr>
          <p:cNvSpPr txBox="1">
            <a:spLocks noChangeArrowheads="1"/>
          </p:cNvSpPr>
          <p:nvPr/>
        </p:nvSpPr>
        <p:spPr bwMode="auto">
          <a:xfrm>
            <a:off x="1171354" y="2735524"/>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1" name="Text Box 10">
            <a:extLst>
              <a:ext uri="{FF2B5EF4-FFF2-40B4-BE49-F238E27FC236}">
                <a16:creationId xmlns:a16="http://schemas.microsoft.com/office/drawing/2014/main" id="{88EB1576-FE69-4729-862F-20A604771922}"/>
              </a:ext>
            </a:extLst>
          </p:cNvPr>
          <p:cNvSpPr txBox="1">
            <a:spLocks noChangeArrowheads="1"/>
          </p:cNvSpPr>
          <p:nvPr/>
        </p:nvSpPr>
        <p:spPr bwMode="auto">
          <a:xfrm>
            <a:off x="8521754"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2" name="Text Box 10">
            <a:extLst>
              <a:ext uri="{FF2B5EF4-FFF2-40B4-BE49-F238E27FC236}">
                <a16:creationId xmlns:a16="http://schemas.microsoft.com/office/drawing/2014/main" id="{81D01F29-F9BE-45C1-93F3-96AE12289E51}"/>
              </a:ext>
            </a:extLst>
          </p:cNvPr>
          <p:cNvSpPr txBox="1">
            <a:spLocks noChangeArrowheads="1"/>
          </p:cNvSpPr>
          <p:nvPr/>
        </p:nvSpPr>
        <p:spPr bwMode="auto">
          <a:xfrm>
            <a:off x="1122219"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9F099F4A-DFB9-4025-9A58-6C45BFEF62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561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fltVal val="0.5"/>
                                          </p:val>
                                        </p:tav>
                                        <p:tav tm="100000">
                                          <p:val>
                                            <p:strVal val="#ppt_x"/>
                                          </p:val>
                                        </p:tav>
                                      </p:tavLst>
                                    </p:anim>
                                    <p:anim calcmode="lin" valueType="num">
                                      <p:cBhvr>
                                        <p:cTn id="15" dur="500" fill="hold"/>
                                        <p:tgtEl>
                                          <p:spTgt spid="10"/>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anim calcmode="lin" valueType="num">
                                      <p:cBhvr>
                                        <p:cTn id="21" dur="500" fill="hold"/>
                                        <p:tgtEl>
                                          <p:spTgt spid="20"/>
                                        </p:tgtEl>
                                        <p:attrNameLst>
                                          <p:attrName>ppt_x</p:attrName>
                                        </p:attrNameLst>
                                      </p:cBhvr>
                                      <p:tavLst>
                                        <p:tav tm="0">
                                          <p:val>
                                            <p:fltVal val="0.5"/>
                                          </p:val>
                                        </p:tav>
                                        <p:tav tm="100000">
                                          <p:val>
                                            <p:strVal val="#ppt_x"/>
                                          </p:val>
                                        </p:tav>
                                      </p:tavLst>
                                    </p:anim>
                                    <p:anim calcmode="lin" valueType="num">
                                      <p:cBhvr>
                                        <p:cTn id="22" dur="500" fill="hold"/>
                                        <p:tgtEl>
                                          <p:spTgt spid="20"/>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45"/>
                                        </p:tgtEl>
                                        <p:attrNameLst>
                                          <p:attrName>style.visibility</p:attrName>
                                        </p:attrNameLst>
                                      </p:cBhvr>
                                      <p:to>
                                        <p:strVal val="visible"/>
                                      </p:to>
                                    </p:set>
                                    <p:animEffect transition="in" filter="wipe(left)">
                                      <p:cBhvr>
                                        <p:cTn id="29" dur="500"/>
                                        <p:tgtEl>
                                          <p:spTgt spid="45"/>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528"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par>
                                <p:cTn id="44" presetID="53" presetClass="entr" presetSubtype="528"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anim calcmode="lin" valueType="num">
                                      <p:cBhvr>
                                        <p:cTn id="49" dur="500" fill="hold"/>
                                        <p:tgtEl>
                                          <p:spTgt spid="19"/>
                                        </p:tgtEl>
                                        <p:attrNameLst>
                                          <p:attrName>ppt_x</p:attrName>
                                        </p:attrNameLst>
                                      </p:cBhvr>
                                      <p:tavLst>
                                        <p:tav tm="0">
                                          <p:val>
                                            <p:fltVal val="0.5"/>
                                          </p:val>
                                        </p:tav>
                                        <p:tav tm="100000">
                                          <p:val>
                                            <p:strVal val="#ppt_x"/>
                                          </p:val>
                                        </p:tav>
                                      </p:tavLst>
                                    </p:anim>
                                    <p:anim calcmode="lin" valueType="num">
                                      <p:cBhvr>
                                        <p:cTn id="50" dur="500" fill="hold"/>
                                        <p:tgtEl>
                                          <p:spTgt spid="19"/>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8"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wipe(left)">
                                      <p:cBhvr>
                                        <p:cTn id="54" dur="500"/>
                                        <p:tgtEl>
                                          <p:spTgt spid="36"/>
                                        </p:tgtEl>
                                      </p:cBhvr>
                                    </p:animEffect>
                                  </p:childTnLst>
                                </p:cTn>
                              </p:par>
                              <p:par>
                                <p:cTn id="55" presetID="22" presetClass="entr" presetSubtype="8" fill="hold" grpId="0" nodeType="withEffect">
                                  <p:stCondLst>
                                    <p:cond delay="250"/>
                                  </p:stCondLst>
                                  <p:childTnLst>
                                    <p:set>
                                      <p:cBhvr>
                                        <p:cTn id="56" dur="1" fill="hold">
                                          <p:stCondLst>
                                            <p:cond delay="0"/>
                                          </p:stCondLst>
                                        </p:cTn>
                                        <p:tgtEl>
                                          <p:spTgt spid="47"/>
                                        </p:tgtEl>
                                        <p:attrNameLst>
                                          <p:attrName>style.visibility</p:attrName>
                                        </p:attrNameLst>
                                      </p:cBhvr>
                                      <p:to>
                                        <p:strVal val="visible"/>
                                      </p:to>
                                    </p:set>
                                    <p:animEffect transition="in" filter="wipe(left)">
                                      <p:cBhvr>
                                        <p:cTn id="57" dur="500"/>
                                        <p:tgtEl>
                                          <p:spTgt spid="4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1000"/>
                                        <p:tgtEl>
                                          <p:spTgt spid="51"/>
                                        </p:tgtEl>
                                      </p:cBhvr>
                                    </p:animEffect>
                                    <p:anim calcmode="lin" valueType="num">
                                      <p:cBhvr>
                                        <p:cTn id="62" dur="1000" fill="hold"/>
                                        <p:tgtEl>
                                          <p:spTgt spid="51"/>
                                        </p:tgtEl>
                                        <p:attrNameLst>
                                          <p:attrName>ppt_x</p:attrName>
                                        </p:attrNameLst>
                                      </p:cBhvr>
                                      <p:tavLst>
                                        <p:tav tm="0">
                                          <p:val>
                                            <p:strVal val="#ppt_x"/>
                                          </p:val>
                                        </p:tav>
                                        <p:tav tm="100000">
                                          <p:val>
                                            <p:strVal val="#ppt_x"/>
                                          </p:val>
                                        </p:tav>
                                      </p:tavLst>
                                    </p:anim>
                                    <p:anim calcmode="lin" valueType="num">
                                      <p:cBhvr>
                                        <p:cTn id="63" dur="1000" fill="hold"/>
                                        <p:tgtEl>
                                          <p:spTgt spid="51"/>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53" presetClass="entr" presetSubtype="528" fill="hold" nodeType="after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anim calcmode="lin" valueType="num">
                                      <p:cBhvr>
                                        <p:cTn id="70" dur="500" fill="hold"/>
                                        <p:tgtEl>
                                          <p:spTgt spid="13"/>
                                        </p:tgtEl>
                                        <p:attrNameLst>
                                          <p:attrName>ppt_x</p:attrName>
                                        </p:attrNameLst>
                                      </p:cBhvr>
                                      <p:tavLst>
                                        <p:tav tm="0">
                                          <p:val>
                                            <p:fltVal val="0.5"/>
                                          </p:val>
                                        </p:tav>
                                        <p:tav tm="100000">
                                          <p:val>
                                            <p:strVal val="#ppt_x"/>
                                          </p:val>
                                        </p:tav>
                                      </p:tavLst>
                                    </p:anim>
                                    <p:anim calcmode="lin" valueType="num">
                                      <p:cBhvr>
                                        <p:cTn id="71" dur="500" fill="hold"/>
                                        <p:tgtEl>
                                          <p:spTgt spid="1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p:cTn id="74" dur="500" fill="hold"/>
                                        <p:tgtEl>
                                          <p:spTgt spid="32"/>
                                        </p:tgtEl>
                                        <p:attrNameLst>
                                          <p:attrName>ppt_w</p:attrName>
                                        </p:attrNameLst>
                                      </p:cBhvr>
                                      <p:tavLst>
                                        <p:tav tm="0">
                                          <p:val>
                                            <p:fltVal val="0"/>
                                          </p:val>
                                        </p:tav>
                                        <p:tav tm="100000">
                                          <p:val>
                                            <p:strVal val="#ppt_w"/>
                                          </p:val>
                                        </p:tav>
                                      </p:tavLst>
                                    </p:anim>
                                    <p:anim calcmode="lin" valueType="num">
                                      <p:cBhvr>
                                        <p:cTn id="75" dur="500" fill="hold"/>
                                        <p:tgtEl>
                                          <p:spTgt spid="32"/>
                                        </p:tgtEl>
                                        <p:attrNameLst>
                                          <p:attrName>ppt_h</p:attrName>
                                        </p:attrNameLst>
                                      </p:cBhvr>
                                      <p:tavLst>
                                        <p:tav tm="0">
                                          <p:val>
                                            <p:fltVal val="0"/>
                                          </p:val>
                                        </p:tav>
                                        <p:tav tm="100000">
                                          <p:val>
                                            <p:strVal val="#ppt_h"/>
                                          </p:val>
                                        </p:tav>
                                      </p:tavLst>
                                    </p:anim>
                                    <p:animEffect transition="in" filter="fade">
                                      <p:cBhvr>
                                        <p:cTn id="76" dur="500"/>
                                        <p:tgtEl>
                                          <p:spTgt spid="32"/>
                                        </p:tgtEl>
                                      </p:cBhvr>
                                    </p:animEffect>
                                    <p:anim calcmode="lin" valueType="num">
                                      <p:cBhvr>
                                        <p:cTn id="77" dur="500" fill="hold"/>
                                        <p:tgtEl>
                                          <p:spTgt spid="32"/>
                                        </p:tgtEl>
                                        <p:attrNameLst>
                                          <p:attrName>ppt_x</p:attrName>
                                        </p:attrNameLst>
                                      </p:cBhvr>
                                      <p:tavLst>
                                        <p:tav tm="0">
                                          <p:val>
                                            <p:fltVal val="0.5"/>
                                          </p:val>
                                        </p:tav>
                                        <p:tav tm="100000">
                                          <p:val>
                                            <p:strVal val="#ppt_x"/>
                                          </p:val>
                                        </p:tav>
                                      </p:tavLst>
                                    </p:anim>
                                    <p:anim calcmode="lin" valueType="num">
                                      <p:cBhvr>
                                        <p:cTn id="78" dur="500" fill="hold"/>
                                        <p:tgtEl>
                                          <p:spTgt spid="32"/>
                                        </p:tgtEl>
                                        <p:attrNameLst>
                                          <p:attrName>ppt_y</p:attrName>
                                        </p:attrNameLst>
                                      </p:cBhvr>
                                      <p:tavLst>
                                        <p:tav tm="0">
                                          <p:val>
                                            <p:fltVal val="0.5"/>
                                          </p:val>
                                        </p:tav>
                                        <p:tav tm="100000">
                                          <p:val>
                                            <p:strVal val="#ppt_y"/>
                                          </p:val>
                                        </p:tav>
                                      </p:tavLst>
                                    </p:anim>
                                  </p:childTnLst>
                                </p:cTn>
                              </p:par>
                            </p:childTnLst>
                          </p:cTn>
                        </p:par>
                        <p:par>
                          <p:cTn id="79" fill="hold">
                            <p:stCondLst>
                              <p:cond delay="5500"/>
                            </p:stCondLst>
                            <p:childTnLst>
                              <p:par>
                                <p:cTn id="80" presetID="22" presetClass="entr" presetSubtype="2" fill="hold" nodeType="after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wipe(right)">
                                      <p:cBhvr>
                                        <p:cTn id="82" dur="500"/>
                                        <p:tgtEl>
                                          <p:spTgt spid="42"/>
                                        </p:tgtEl>
                                      </p:cBhvr>
                                    </p:animEffect>
                                  </p:childTnLst>
                                </p:cTn>
                              </p:par>
                              <p:par>
                                <p:cTn id="83" presetID="22" presetClass="entr" presetSubtype="2" fill="hold" grpId="0" nodeType="withEffect">
                                  <p:stCondLst>
                                    <p:cond delay="250"/>
                                  </p:stCondLst>
                                  <p:childTnLst>
                                    <p:set>
                                      <p:cBhvr>
                                        <p:cTn id="84" dur="1" fill="hold">
                                          <p:stCondLst>
                                            <p:cond delay="0"/>
                                          </p:stCondLst>
                                        </p:cTn>
                                        <p:tgtEl>
                                          <p:spTgt spid="49"/>
                                        </p:tgtEl>
                                        <p:attrNameLst>
                                          <p:attrName>style.visibility</p:attrName>
                                        </p:attrNameLst>
                                      </p:cBhvr>
                                      <p:to>
                                        <p:strVal val="visible"/>
                                      </p:to>
                                    </p:set>
                                    <p:animEffect transition="in" filter="wipe(right)">
                                      <p:cBhvr>
                                        <p:cTn id="85" dur="500"/>
                                        <p:tgtEl>
                                          <p:spTgt spid="49"/>
                                        </p:tgtEl>
                                      </p:cBhvr>
                                    </p:animEffect>
                                  </p:childTnLst>
                                </p:cTn>
                              </p:par>
                            </p:childTnLst>
                          </p:cTn>
                        </p:par>
                        <p:par>
                          <p:cTn id="86" fill="hold">
                            <p:stCondLst>
                              <p:cond delay="6250"/>
                            </p:stCondLst>
                            <p:childTnLst>
                              <p:par>
                                <p:cTn id="87" presetID="42" presetClass="entr" presetSubtype="0"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fade">
                                      <p:cBhvr>
                                        <p:cTn id="89" dur="1000"/>
                                        <p:tgtEl>
                                          <p:spTgt spid="52"/>
                                        </p:tgtEl>
                                      </p:cBhvr>
                                    </p:animEffect>
                                    <p:anim calcmode="lin" valueType="num">
                                      <p:cBhvr>
                                        <p:cTn id="90" dur="1000" fill="hold"/>
                                        <p:tgtEl>
                                          <p:spTgt spid="52"/>
                                        </p:tgtEl>
                                        <p:attrNameLst>
                                          <p:attrName>ppt_x</p:attrName>
                                        </p:attrNameLst>
                                      </p:cBhvr>
                                      <p:tavLst>
                                        <p:tav tm="0">
                                          <p:val>
                                            <p:strVal val="#ppt_x"/>
                                          </p:val>
                                        </p:tav>
                                        <p:tav tm="100000">
                                          <p:val>
                                            <p:strVal val="#ppt_x"/>
                                          </p:val>
                                        </p:tav>
                                      </p:tavLst>
                                    </p:anim>
                                    <p:anim calcmode="lin" valueType="num">
                                      <p:cBhvr>
                                        <p:cTn id="91" dur="1000" fill="hold"/>
                                        <p:tgtEl>
                                          <p:spTgt spid="52"/>
                                        </p:tgtEl>
                                        <p:attrNameLst>
                                          <p:attrName>ppt_y</p:attrName>
                                        </p:attrNameLst>
                                      </p:cBhvr>
                                      <p:tavLst>
                                        <p:tav tm="0">
                                          <p:val>
                                            <p:strVal val="#ppt_y+.1"/>
                                          </p:val>
                                        </p:tav>
                                        <p:tav tm="100000">
                                          <p:val>
                                            <p:strVal val="#ppt_y"/>
                                          </p:val>
                                        </p:tav>
                                      </p:tavLst>
                                    </p:anim>
                                  </p:childTnLst>
                                </p:cTn>
                              </p:par>
                            </p:childTnLst>
                          </p:cTn>
                        </p:par>
                        <p:par>
                          <p:cTn id="92" fill="hold">
                            <p:stCondLst>
                              <p:cond delay="7250"/>
                            </p:stCondLst>
                            <p:childTnLst>
                              <p:par>
                                <p:cTn id="93" presetID="53" presetClass="entr" presetSubtype="528" fill="hold"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anim calcmode="lin" valueType="num">
                                      <p:cBhvr>
                                        <p:cTn id="98" dur="500" fill="hold"/>
                                        <p:tgtEl>
                                          <p:spTgt spid="16"/>
                                        </p:tgtEl>
                                        <p:attrNameLst>
                                          <p:attrName>ppt_x</p:attrName>
                                        </p:attrNameLst>
                                      </p:cBhvr>
                                      <p:tavLst>
                                        <p:tav tm="0">
                                          <p:val>
                                            <p:fltVal val="0.5"/>
                                          </p:val>
                                        </p:tav>
                                        <p:tav tm="100000">
                                          <p:val>
                                            <p:strVal val="#ppt_x"/>
                                          </p:val>
                                        </p:tav>
                                      </p:tavLst>
                                    </p:anim>
                                    <p:anim calcmode="lin" valueType="num">
                                      <p:cBhvr>
                                        <p:cTn id="99" dur="500" fill="hold"/>
                                        <p:tgtEl>
                                          <p:spTgt spid="1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750"/>
                            </p:stCondLst>
                            <p:childTnLst>
                              <p:par>
                                <p:cTn id="108" presetID="22" presetClass="entr" presetSubtype="2"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wipe(right)">
                                      <p:cBhvr>
                                        <p:cTn id="110" dur="500"/>
                                        <p:tgtEl>
                                          <p:spTgt spid="39"/>
                                        </p:tgtEl>
                                      </p:cBhvr>
                                    </p:animEffect>
                                  </p:childTnLst>
                                </p:cTn>
                              </p:par>
                              <p:par>
                                <p:cTn id="111" presetID="22" presetClass="entr" presetSubtype="2" fill="hold" grpId="0" nodeType="withEffect">
                                  <p:stCondLst>
                                    <p:cond delay="250"/>
                                  </p:stCondLst>
                                  <p:childTnLst>
                                    <p:set>
                                      <p:cBhvr>
                                        <p:cTn id="112" dur="1" fill="hold">
                                          <p:stCondLst>
                                            <p:cond delay="0"/>
                                          </p:stCondLst>
                                        </p:cTn>
                                        <p:tgtEl>
                                          <p:spTgt spid="48"/>
                                        </p:tgtEl>
                                        <p:attrNameLst>
                                          <p:attrName>style.visibility</p:attrName>
                                        </p:attrNameLst>
                                      </p:cBhvr>
                                      <p:to>
                                        <p:strVal val="visible"/>
                                      </p:to>
                                    </p:set>
                                    <p:animEffect transition="in" filter="wipe(right)">
                                      <p:cBhvr>
                                        <p:cTn id="113" dur="500"/>
                                        <p:tgtEl>
                                          <p:spTgt spid="48"/>
                                        </p:tgtEl>
                                      </p:cBhvr>
                                    </p:animEffect>
                                  </p:childTnLst>
                                </p:cTn>
                              </p:par>
                            </p:childTnLst>
                          </p:cTn>
                        </p:par>
                        <p:par>
                          <p:cTn id="114" fill="hold">
                            <p:stCondLst>
                              <p:cond delay="8500"/>
                            </p:stCondLst>
                            <p:childTnLst>
                              <p:par>
                                <p:cTn id="115" presetID="42" presetClass="entr" presetSubtype="0"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Effect transition="in" filter="fade">
                                      <p:cBhvr>
                                        <p:cTn id="117" dur="1000"/>
                                        <p:tgtEl>
                                          <p:spTgt spid="50"/>
                                        </p:tgtEl>
                                      </p:cBhvr>
                                    </p:animEffect>
                                    <p:anim calcmode="lin" valueType="num">
                                      <p:cBhvr>
                                        <p:cTn id="118" dur="1000" fill="hold"/>
                                        <p:tgtEl>
                                          <p:spTgt spid="50"/>
                                        </p:tgtEl>
                                        <p:attrNameLst>
                                          <p:attrName>ppt_x</p:attrName>
                                        </p:attrNameLst>
                                      </p:cBhvr>
                                      <p:tavLst>
                                        <p:tav tm="0">
                                          <p:val>
                                            <p:strVal val="#ppt_x"/>
                                          </p:val>
                                        </p:tav>
                                        <p:tav tm="100000">
                                          <p:val>
                                            <p:strVal val="#ppt_x"/>
                                          </p:val>
                                        </p:tav>
                                      </p:tavLst>
                                    </p:anim>
                                    <p:anim calcmode="lin" valueType="num">
                                      <p:cBhvr>
                                        <p:cTn id="119"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2" grpId="0" animBg="1"/>
      <p:bldP spid="33"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1322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2018-12-13T18:31:46Z</dcterms:modified>
</cp:coreProperties>
</file>