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342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59490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6382491" y="1564211"/>
            <a:ext cx="4946429" cy="2473214"/>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rgbClr val="FE4A1E"/>
                </a:solidFill>
                <a:latin typeface="Candara" panose="020E0502030303020204" pitchFamily="34" charset="0"/>
              </a:rPr>
              <a:t>Lorem Ipsum Dolor</a:t>
            </a:r>
          </a:p>
        </p:txBody>
      </p:sp>
      <p:sp>
        <p:nvSpPr>
          <p:cNvPr id="22" name="TextBox 21"/>
          <p:cNvSpPr txBox="1"/>
          <p:nvPr/>
        </p:nvSpPr>
        <p:spPr>
          <a:xfrm>
            <a:off x="888891" y="1881744"/>
            <a:ext cx="4913419" cy="4944880"/>
          </a:xfrm>
          <a:prstGeom prst="rect">
            <a:avLst/>
          </a:prstGeom>
          <a:noFill/>
        </p:spPr>
        <p:txBody>
          <a:bodyPr wrap="square" lIns="0" tIns="0" rIns="0" bIns="0"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pPr algn="just"/>
            <a:endParaRPr lang="en-US" sz="1333" dirty="0">
              <a:solidFill>
                <a:schemeClr val="tx1">
                  <a:lumMod val="50000"/>
                  <a:lumOff val="50000"/>
                </a:schemeClr>
              </a:solidFill>
              <a:latin typeface="Candara" panose="020E0502030303020204" pitchFamily="34" charset="0"/>
            </a:endParaRPr>
          </a:p>
        </p:txBody>
      </p:sp>
      <p:sp>
        <p:nvSpPr>
          <p:cNvPr id="23" name="Text Placeholder 8"/>
          <p:cNvSpPr txBox="1">
            <a:spLocks/>
          </p:cNvSpPr>
          <p:nvPr/>
        </p:nvSpPr>
        <p:spPr>
          <a:xfrm>
            <a:off x="7758425" y="4446683"/>
            <a:ext cx="2194560" cy="267661"/>
          </a:xfrm>
          <a:prstGeom prst="rect">
            <a:avLst/>
          </a:prstGeom>
          <a:solidFill>
            <a:schemeClr val="tx1">
              <a:alpha val="70000"/>
            </a:schemeClr>
          </a:solidFill>
          <a:ln>
            <a:noFill/>
          </a:ln>
        </p:spPr>
        <p:txBody>
          <a:bodyPr lIns="0" tIns="0" rIns="0" bIns="0" anchor="ctr"/>
          <a:lstStyle/>
          <a:p>
            <a:pPr marL="457189" indent="-457189" algn="ctr" defTabSz="1219170">
              <a:spcBef>
                <a:spcPct val="20000"/>
              </a:spcBef>
              <a:defRPr/>
            </a:pPr>
            <a:r>
              <a:rPr lang="en-US" sz="2000" b="1" dirty="0">
                <a:solidFill>
                  <a:srgbClr val="FE4A1E"/>
                </a:solidFill>
                <a:latin typeface="Candara" panose="020E0502030303020204" pitchFamily="34" charset="0"/>
              </a:rPr>
              <a:t>Lorem Ipsum Dolor</a:t>
            </a:r>
          </a:p>
        </p:txBody>
      </p:sp>
      <p:sp>
        <p:nvSpPr>
          <p:cNvPr id="9" name="TextBox 8"/>
          <p:cNvSpPr txBox="1"/>
          <p:nvPr/>
        </p:nvSpPr>
        <p:spPr>
          <a:xfrm>
            <a:off x="6382491" y="4824023"/>
            <a:ext cx="4913419" cy="1200329"/>
          </a:xfrm>
          <a:prstGeom prst="rect">
            <a:avLst/>
          </a:prstGeom>
          <a:solidFill>
            <a:schemeClr val="tx1">
              <a:alpha val="30000"/>
            </a:schemeClr>
          </a:solidFill>
        </p:spPr>
        <p:txBody>
          <a:bodyPr wrap="square" lIns="0" tIns="0" rIns="0" bIns="0" rtlCol="0">
            <a:spAutoFit/>
          </a:bodyPr>
          <a:lstStyle/>
          <a:p>
            <a:pPr algn="just"/>
            <a:r>
              <a:rPr lang="en-US" sz="13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sp>
        <p:nvSpPr>
          <p:cNvPr id="8" name="TextBox 7">
            <a:extLst>
              <a:ext uri="{FF2B5EF4-FFF2-40B4-BE49-F238E27FC236}">
                <a16:creationId xmlns:a16="http://schemas.microsoft.com/office/drawing/2014/main" id="{7F6B7028-D314-4E81-8381-0D36334F541F}"/>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0" name="Picture 9">
            <a:hlinkClick r:id="rId4"/>
            <a:extLst>
              <a:ext uri="{FF2B5EF4-FFF2-40B4-BE49-F238E27FC236}">
                <a16:creationId xmlns:a16="http://schemas.microsoft.com/office/drawing/2014/main" id="{5D6A34A6-DB7A-49B1-AB31-8260A0FEDD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5913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1453</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2018-02-04T20:15:51Z</dcterms:modified>
</cp:coreProperties>
</file>