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3795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17" name="Rectangle: Rounded Corners 16">
            <a:extLst>
              <a:ext uri="{FF2B5EF4-FFF2-40B4-BE49-F238E27FC236}">
                <a16:creationId xmlns:a16="http://schemas.microsoft.com/office/drawing/2014/main" id="{B8A5A19C-3DED-444A-95B9-BC9D7B7D24E0}"/>
              </a:ext>
            </a:extLst>
          </p:cNvPr>
          <p:cNvSpPr/>
          <p:nvPr/>
        </p:nvSpPr>
        <p:spPr>
          <a:xfrm>
            <a:off x="533400" y="2481967"/>
            <a:ext cx="762000" cy="3041843"/>
          </a:xfrm>
          <a:prstGeom prst="roundRect">
            <a:avLst/>
          </a:prstGeom>
          <a:solidFill>
            <a:schemeClr val="bg2">
              <a:lumMod val="25000"/>
              <a:alpha val="75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7097DA97-5A15-42F7-BEA8-06A8D13E4786}"/>
              </a:ext>
            </a:extLst>
          </p:cNvPr>
          <p:cNvGrpSpPr/>
          <p:nvPr/>
        </p:nvGrpSpPr>
        <p:grpSpPr>
          <a:xfrm>
            <a:off x="1295400" y="1749426"/>
            <a:ext cx="5088894" cy="1576497"/>
            <a:chOff x="1295400" y="1749426"/>
            <a:chExt cx="5088894" cy="1576497"/>
          </a:xfrm>
          <a:solidFill>
            <a:srgbClr val="36B8E3"/>
          </a:solidFill>
          <a:effectLst/>
        </p:grpSpPr>
        <p:sp>
          <p:nvSpPr>
            <p:cNvPr id="3" name="Rectangle 2">
              <a:extLst>
                <a:ext uri="{FF2B5EF4-FFF2-40B4-BE49-F238E27FC236}">
                  <a16:creationId xmlns:a16="http://schemas.microsoft.com/office/drawing/2014/main" id="{E4B58B40-C147-4D54-85AD-3C4E7B05AC23}"/>
                </a:ext>
              </a:extLst>
            </p:cNvPr>
            <p:cNvSpPr/>
            <p:nvPr/>
          </p:nvSpPr>
          <p:spPr>
            <a:xfrm>
              <a:off x="1295400" y="2722419"/>
              <a:ext cx="1447800" cy="603504"/>
            </a:xfrm>
            <a:prstGeom prst="rect">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CE35420-41EB-4099-94B7-A61D9D71A759}"/>
                </a:ext>
              </a:extLst>
            </p:cNvPr>
            <p:cNvSpPr/>
            <p:nvPr/>
          </p:nvSpPr>
          <p:spPr>
            <a:xfrm rot="20357681">
              <a:off x="2533049" y="2114567"/>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189AC5"/>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5D42175-558A-4ED3-AF19-F799464023CE}"/>
                </a:ext>
              </a:extLst>
            </p:cNvPr>
            <p:cNvSpPr/>
            <p:nvPr/>
          </p:nvSpPr>
          <p:spPr>
            <a:xfrm>
              <a:off x="4520137" y="1749426"/>
              <a:ext cx="1864157" cy="1001914"/>
            </a:xfrm>
            <a:prstGeom prst="rect">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0AE478D7-6DCB-4B31-AF58-B5968BD2E166}"/>
              </a:ext>
            </a:extLst>
          </p:cNvPr>
          <p:cNvGrpSpPr/>
          <p:nvPr/>
        </p:nvGrpSpPr>
        <p:grpSpPr>
          <a:xfrm>
            <a:off x="1295400" y="2998023"/>
            <a:ext cx="5088894" cy="1280161"/>
            <a:chOff x="1295400" y="2998023"/>
            <a:chExt cx="5088894" cy="1280161"/>
          </a:xfrm>
          <a:solidFill>
            <a:srgbClr val="239BD3"/>
          </a:solidFill>
        </p:grpSpPr>
        <p:sp>
          <p:nvSpPr>
            <p:cNvPr id="31" name="Rectangle 30">
              <a:extLst>
                <a:ext uri="{FF2B5EF4-FFF2-40B4-BE49-F238E27FC236}">
                  <a16:creationId xmlns:a16="http://schemas.microsoft.com/office/drawing/2014/main" id="{0BE635F6-AC59-424B-A9F9-DC5A624D1F1B}"/>
                </a:ext>
              </a:extLst>
            </p:cNvPr>
            <p:cNvSpPr/>
            <p:nvPr/>
          </p:nvSpPr>
          <p:spPr>
            <a:xfrm>
              <a:off x="1295400" y="3390534"/>
              <a:ext cx="1447800" cy="612648"/>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A1881202-65D3-4DA2-8A86-E461ECC59CAA}"/>
                </a:ext>
              </a:extLst>
            </p:cNvPr>
            <p:cNvSpPr/>
            <p:nvPr/>
          </p:nvSpPr>
          <p:spPr>
            <a:xfrm rot="20357681">
              <a:off x="2678544" y="3070777"/>
              <a:ext cx="2035442" cy="1207407"/>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057D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98B980D-0312-465E-AB71-3F8DC181ED09}"/>
                </a:ext>
              </a:extLst>
            </p:cNvPr>
            <p:cNvSpPr/>
            <p:nvPr/>
          </p:nvSpPr>
          <p:spPr>
            <a:xfrm>
              <a:off x="4520137" y="2998023"/>
              <a:ext cx="1864157" cy="100584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
            <a:extLst>
              <a:ext uri="{FF2B5EF4-FFF2-40B4-BE49-F238E27FC236}">
                <a16:creationId xmlns:a16="http://schemas.microsoft.com/office/drawing/2014/main" id="{8EE1E36A-47A9-4A5B-8071-21967816E513}"/>
              </a:ext>
            </a:extLst>
          </p:cNvPr>
          <p:cNvGrpSpPr/>
          <p:nvPr/>
        </p:nvGrpSpPr>
        <p:grpSpPr>
          <a:xfrm>
            <a:off x="1309255" y="4011134"/>
            <a:ext cx="5078412" cy="1110284"/>
            <a:chOff x="1309255" y="4011134"/>
            <a:chExt cx="5078412" cy="1110284"/>
          </a:xfrm>
          <a:solidFill>
            <a:srgbClr val="157EBF"/>
          </a:solidFill>
        </p:grpSpPr>
        <p:sp>
          <p:nvSpPr>
            <p:cNvPr id="32" name="Rectangle 31">
              <a:extLst>
                <a:ext uri="{FF2B5EF4-FFF2-40B4-BE49-F238E27FC236}">
                  <a16:creationId xmlns:a16="http://schemas.microsoft.com/office/drawing/2014/main" id="{EFFC062D-0374-4C63-BB0D-9FCA0E99B73E}"/>
                </a:ext>
              </a:extLst>
            </p:cNvPr>
            <p:cNvSpPr/>
            <p:nvPr/>
          </p:nvSpPr>
          <p:spPr>
            <a:xfrm>
              <a:off x="1309255" y="4088467"/>
              <a:ext cx="1447800" cy="594917"/>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6424BD1B-F9B3-42A6-BC96-9B31F2043E9D}"/>
                </a:ext>
              </a:extLst>
            </p:cNvPr>
            <p:cNvSpPr/>
            <p:nvPr/>
          </p:nvSpPr>
          <p:spPr>
            <a:xfrm rot="413483">
              <a:off x="2698683" y="4011134"/>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0060A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90391DA-5731-4476-9A90-3251A6E9F89E}"/>
                </a:ext>
              </a:extLst>
            </p:cNvPr>
            <p:cNvSpPr/>
            <p:nvPr/>
          </p:nvSpPr>
          <p:spPr>
            <a:xfrm>
              <a:off x="4523510" y="4115578"/>
              <a:ext cx="1864157" cy="100584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a:extLst>
              <a:ext uri="{FF2B5EF4-FFF2-40B4-BE49-F238E27FC236}">
                <a16:creationId xmlns:a16="http://schemas.microsoft.com/office/drawing/2014/main" id="{7CB94267-7CE2-482D-8B87-119EB1C3045C}"/>
              </a:ext>
            </a:extLst>
          </p:cNvPr>
          <p:cNvGrpSpPr/>
          <p:nvPr/>
        </p:nvGrpSpPr>
        <p:grpSpPr>
          <a:xfrm>
            <a:off x="1316182" y="4760468"/>
            <a:ext cx="5086546" cy="1564132"/>
            <a:chOff x="1316182" y="4760468"/>
            <a:chExt cx="5086546" cy="1564132"/>
          </a:xfrm>
          <a:solidFill>
            <a:srgbClr val="0967B9"/>
          </a:solidFill>
        </p:grpSpPr>
        <p:sp>
          <p:nvSpPr>
            <p:cNvPr id="33" name="Rectangle 32">
              <a:extLst>
                <a:ext uri="{FF2B5EF4-FFF2-40B4-BE49-F238E27FC236}">
                  <a16:creationId xmlns:a16="http://schemas.microsoft.com/office/drawing/2014/main" id="{3D89F96F-1EFA-438F-A02C-14E11B92A829}"/>
                </a:ext>
              </a:extLst>
            </p:cNvPr>
            <p:cNvSpPr/>
            <p:nvPr/>
          </p:nvSpPr>
          <p:spPr>
            <a:xfrm>
              <a:off x="1316182" y="4760468"/>
              <a:ext cx="1447800" cy="585216"/>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91A9793-A79B-4A76-89B5-0063A9B763AC}"/>
                </a:ext>
              </a:extLst>
            </p:cNvPr>
            <p:cNvSpPr/>
            <p:nvPr/>
          </p:nvSpPr>
          <p:spPr>
            <a:xfrm rot="1155770">
              <a:off x="2571341" y="5043900"/>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00499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43BCA6C-6E24-4BE9-BB42-63C49EC713D1}"/>
                </a:ext>
              </a:extLst>
            </p:cNvPr>
            <p:cNvSpPr/>
            <p:nvPr/>
          </p:nvSpPr>
          <p:spPr>
            <a:xfrm>
              <a:off x="4538571" y="5318760"/>
              <a:ext cx="1864157" cy="100584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77AF2D4C-1A5F-43DE-A5D7-57389A4D635B}"/>
              </a:ext>
            </a:extLst>
          </p:cNvPr>
          <p:cNvGrpSpPr/>
          <p:nvPr/>
        </p:nvGrpSpPr>
        <p:grpSpPr>
          <a:xfrm>
            <a:off x="6384294" y="1762521"/>
            <a:ext cx="1005840" cy="990601"/>
            <a:chOff x="6690360" y="1592831"/>
            <a:chExt cx="1005840" cy="990601"/>
          </a:xfrm>
        </p:grpSpPr>
        <p:sp>
          <p:nvSpPr>
            <p:cNvPr id="20" name="Rectangle 19">
              <a:extLst>
                <a:ext uri="{FF2B5EF4-FFF2-40B4-BE49-F238E27FC236}">
                  <a16:creationId xmlns:a16="http://schemas.microsoft.com/office/drawing/2014/main" id="{0E9C1324-DB9F-4D96-9492-D1580B9E6875}"/>
                </a:ext>
              </a:extLst>
            </p:cNvPr>
            <p:cNvSpPr/>
            <p:nvPr/>
          </p:nvSpPr>
          <p:spPr>
            <a:xfrm>
              <a:off x="6858000" y="1592832"/>
              <a:ext cx="304800" cy="9906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13E940F-4940-4FD1-AA50-E2F04BFFEAA4}"/>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55F4DBB-FA41-48EA-8D54-306CBCD21BD1}"/>
                </a:ext>
              </a:extLst>
            </p:cNvPr>
            <p:cNvSpPr>
              <a:spLocks noChangeAspect="1"/>
            </p:cNvSpPr>
            <p:nvPr/>
          </p:nvSpPr>
          <p:spPr>
            <a:xfrm rot="18941761">
              <a:off x="6708148" y="1836670"/>
              <a:ext cx="502920" cy="50292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23" name="Freeform: Shape 22">
              <a:extLst>
                <a:ext uri="{FF2B5EF4-FFF2-40B4-BE49-F238E27FC236}">
                  <a16:creationId xmlns:a16="http://schemas.microsoft.com/office/drawing/2014/main" id="{6FD38918-9705-4676-ACA6-F61525DAE602}"/>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EC57985-5F5D-4D86-8D57-A22EB2D23077}"/>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01</a:t>
              </a:r>
            </a:p>
          </p:txBody>
        </p:sp>
      </p:grpSp>
      <p:grpSp>
        <p:nvGrpSpPr>
          <p:cNvPr id="26" name="Group 25">
            <a:extLst>
              <a:ext uri="{FF2B5EF4-FFF2-40B4-BE49-F238E27FC236}">
                <a16:creationId xmlns:a16="http://schemas.microsoft.com/office/drawing/2014/main" id="{B1F83EBD-C6B1-46FF-A82F-3C708C86471D}"/>
              </a:ext>
            </a:extLst>
          </p:cNvPr>
          <p:cNvGrpSpPr/>
          <p:nvPr/>
        </p:nvGrpSpPr>
        <p:grpSpPr>
          <a:xfrm>
            <a:off x="6384294" y="2976457"/>
            <a:ext cx="1005840" cy="990601"/>
            <a:chOff x="6690360" y="1592831"/>
            <a:chExt cx="1005840" cy="990601"/>
          </a:xfrm>
        </p:grpSpPr>
        <p:sp>
          <p:nvSpPr>
            <p:cNvPr id="27" name="Rectangle 26">
              <a:extLst>
                <a:ext uri="{FF2B5EF4-FFF2-40B4-BE49-F238E27FC236}">
                  <a16:creationId xmlns:a16="http://schemas.microsoft.com/office/drawing/2014/main" id="{47FDAF71-D702-4FD0-9643-C2963E0F6B94}"/>
                </a:ext>
              </a:extLst>
            </p:cNvPr>
            <p:cNvSpPr/>
            <p:nvPr/>
          </p:nvSpPr>
          <p:spPr>
            <a:xfrm>
              <a:off x="6858000" y="1592832"/>
              <a:ext cx="304800" cy="9906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E4C9050-8C46-4106-A921-7499C243AE0B}"/>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4D78E2F-2002-4B49-AA3A-6EF77AFCEBD2}"/>
                </a:ext>
              </a:extLst>
            </p:cNvPr>
            <p:cNvSpPr>
              <a:spLocks noChangeAspect="1"/>
            </p:cNvSpPr>
            <p:nvPr/>
          </p:nvSpPr>
          <p:spPr>
            <a:xfrm rot="18941761">
              <a:off x="6708148" y="1836670"/>
              <a:ext cx="502920" cy="50292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38" name="Freeform: Shape 37">
              <a:extLst>
                <a:ext uri="{FF2B5EF4-FFF2-40B4-BE49-F238E27FC236}">
                  <a16:creationId xmlns:a16="http://schemas.microsoft.com/office/drawing/2014/main" id="{D012980D-0901-4CAF-8472-F0A929AF6A9F}"/>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23E67506-AFA5-4F94-836E-71B9227AF311}"/>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02</a:t>
              </a:r>
            </a:p>
          </p:txBody>
        </p:sp>
      </p:grpSp>
      <p:grpSp>
        <p:nvGrpSpPr>
          <p:cNvPr id="44" name="Group 43">
            <a:extLst>
              <a:ext uri="{FF2B5EF4-FFF2-40B4-BE49-F238E27FC236}">
                <a16:creationId xmlns:a16="http://schemas.microsoft.com/office/drawing/2014/main" id="{C39D87BB-3BFC-4D1A-90E4-1CEBC98E50B8}"/>
              </a:ext>
            </a:extLst>
          </p:cNvPr>
          <p:cNvGrpSpPr/>
          <p:nvPr/>
        </p:nvGrpSpPr>
        <p:grpSpPr>
          <a:xfrm>
            <a:off x="6384294" y="4114706"/>
            <a:ext cx="1005840" cy="990601"/>
            <a:chOff x="6690360" y="1592831"/>
            <a:chExt cx="1005840" cy="990601"/>
          </a:xfrm>
        </p:grpSpPr>
        <p:sp>
          <p:nvSpPr>
            <p:cNvPr id="45" name="Rectangle 44">
              <a:extLst>
                <a:ext uri="{FF2B5EF4-FFF2-40B4-BE49-F238E27FC236}">
                  <a16:creationId xmlns:a16="http://schemas.microsoft.com/office/drawing/2014/main" id="{64C1099E-FECF-440B-A65C-401765AB822A}"/>
                </a:ext>
              </a:extLst>
            </p:cNvPr>
            <p:cNvSpPr/>
            <p:nvPr/>
          </p:nvSpPr>
          <p:spPr>
            <a:xfrm>
              <a:off x="6858000" y="1592832"/>
              <a:ext cx="304800" cy="9906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C909ABF-C741-427D-85DD-738EF822BD95}"/>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EA6F6C-A6D5-4027-BE7B-D2F31590447B}"/>
                </a:ext>
              </a:extLst>
            </p:cNvPr>
            <p:cNvSpPr>
              <a:spLocks noChangeAspect="1"/>
            </p:cNvSpPr>
            <p:nvPr/>
          </p:nvSpPr>
          <p:spPr>
            <a:xfrm rot="18941761">
              <a:off x="6708148" y="1836670"/>
              <a:ext cx="502920" cy="50292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48" name="Freeform: Shape 47">
              <a:extLst>
                <a:ext uri="{FF2B5EF4-FFF2-40B4-BE49-F238E27FC236}">
                  <a16:creationId xmlns:a16="http://schemas.microsoft.com/office/drawing/2014/main" id="{89D809D8-31E3-48F0-880D-E6AEABA2DDAD}"/>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BC0D08CC-3603-49E4-A277-E79CE39998F2}"/>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03</a:t>
              </a:r>
            </a:p>
          </p:txBody>
        </p:sp>
      </p:grpSp>
      <p:grpSp>
        <p:nvGrpSpPr>
          <p:cNvPr id="50" name="Group 49">
            <a:extLst>
              <a:ext uri="{FF2B5EF4-FFF2-40B4-BE49-F238E27FC236}">
                <a16:creationId xmlns:a16="http://schemas.microsoft.com/office/drawing/2014/main" id="{78E76DCB-0BC9-4F6C-8261-BBEFB3749CEE}"/>
              </a:ext>
            </a:extLst>
          </p:cNvPr>
          <p:cNvGrpSpPr/>
          <p:nvPr/>
        </p:nvGrpSpPr>
        <p:grpSpPr>
          <a:xfrm>
            <a:off x="6384294" y="5333999"/>
            <a:ext cx="1005840" cy="990601"/>
            <a:chOff x="6690360" y="1592831"/>
            <a:chExt cx="1005840" cy="990601"/>
          </a:xfrm>
        </p:grpSpPr>
        <p:sp>
          <p:nvSpPr>
            <p:cNvPr id="51" name="Rectangle 50">
              <a:extLst>
                <a:ext uri="{FF2B5EF4-FFF2-40B4-BE49-F238E27FC236}">
                  <a16:creationId xmlns:a16="http://schemas.microsoft.com/office/drawing/2014/main" id="{41FC474D-FA26-4F96-9F9A-603CFD123A78}"/>
                </a:ext>
              </a:extLst>
            </p:cNvPr>
            <p:cNvSpPr/>
            <p:nvPr/>
          </p:nvSpPr>
          <p:spPr>
            <a:xfrm>
              <a:off x="6858000" y="1592832"/>
              <a:ext cx="304800" cy="9906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F708F5E-5AF6-4192-BA8E-5992323292C0}"/>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03657D3-77BA-41BC-A055-268FC4F3C678}"/>
                </a:ext>
              </a:extLst>
            </p:cNvPr>
            <p:cNvSpPr>
              <a:spLocks noChangeAspect="1"/>
            </p:cNvSpPr>
            <p:nvPr/>
          </p:nvSpPr>
          <p:spPr>
            <a:xfrm rot="18941761">
              <a:off x="6708148" y="1836670"/>
              <a:ext cx="502920" cy="502920"/>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54" name="Freeform: Shape 53">
              <a:extLst>
                <a:ext uri="{FF2B5EF4-FFF2-40B4-BE49-F238E27FC236}">
                  <a16:creationId xmlns:a16="http://schemas.microsoft.com/office/drawing/2014/main" id="{D6F0F264-9E43-48AC-A58F-DEFD846F7699}"/>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A3189983-20F1-46E2-83CD-AF3FB44A2658}"/>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04</a:t>
              </a:r>
            </a:p>
          </p:txBody>
        </p:sp>
      </p:grpSp>
      <p:grpSp>
        <p:nvGrpSpPr>
          <p:cNvPr id="56" name="Group 55">
            <a:extLst>
              <a:ext uri="{FF2B5EF4-FFF2-40B4-BE49-F238E27FC236}">
                <a16:creationId xmlns:a16="http://schemas.microsoft.com/office/drawing/2014/main" id="{CC7D20EA-8824-4A81-92F6-8027EEE0B60F}"/>
              </a:ext>
            </a:extLst>
          </p:cNvPr>
          <p:cNvGrpSpPr/>
          <p:nvPr/>
        </p:nvGrpSpPr>
        <p:grpSpPr>
          <a:xfrm>
            <a:off x="7571583" y="1790763"/>
            <a:ext cx="4535512" cy="930020"/>
            <a:chOff x="7142434" y="1640347"/>
            <a:chExt cx="4535512" cy="930020"/>
          </a:xfrm>
        </p:grpSpPr>
        <p:sp>
          <p:nvSpPr>
            <p:cNvPr id="57" name="TextBox 56">
              <a:extLst>
                <a:ext uri="{FF2B5EF4-FFF2-40B4-BE49-F238E27FC236}">
                  <a16:creationId xmlns:a16="http://schemas.microsoft.com/office/drawing/2014/main" id="{E3A22FBE-14E0-4FCF-BE75-6FF6C3A1B4BC}"/>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BBE5C501-E72B-44FA-AFC0-F792B4387D08}"/>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 DOLOR</a:t>
              </a:r>
            </a:p>
          </p:txBody>
        </p:sp>
      </p:grpSp>
      <p:grpSp>
        <p:nvGrpSpPr>
          <p:cNvPr id="59" name="Group 58">
            <a:extLst>
              <a:ext uri="{FF2B5EF4-FFF2-40B4-BE49-F238E27FC236}">
                <a16:creationId xmlns:a16="http://schemas.microsoft.com/office/drawing/2014/main" id="{46F7BAD7-9D7A-4EE6-801F-14D871B158E0}"/>
              </a:ext>
            </a:extLst>
          </p:cNvPr>
          <p:cNvGrpSpPr/>
          <p:nvPr/>
        </p:nvGrpSpPr>
        <p:grpSpPr>
          <a:xfrm>
            <a:off x="7571583" y="2945927"/>
            <a:ext cx="4535512" cy="930020"/>
            <a:chOff x="7142434" y="1640347"/>
            <a:chExt cx="4535512" cy="930020"/>
          </a:xfrm>
        </p:grpSpPr>
        <p:sp>
          <p:nvSpPr>
            <p:cNvPr id="60" name="TextBox 59">
              <a:extLst>
                <a:ext uri="{FF2B5EF4-FFF2-40B4-BE49-F238E27FC236}">
                  <a16:creationId xmlns:a16="http://schemas.microsoft.com/office/drawing/2014/main" id="{A666A7F4-F3C6-4E8B-8A56-0D2B9763786F}"/>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8CC90525-5A06-44FE-91AD-9A9779D5D1D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 DOLOR</a:t>
              </a:r>
            </a:p>
          </p:txBody>
        </p:sp>
      </p:grpSp>
      <p:grpSp>
        <p:nvGrpSpPr>
          <p:cNvPr id="62" name="Group 61">
            <a:extLst>
              <a:ext uri="{FF2B5EF4-FFF2-40B4-BE49-F238E27FC236}">
                <a16:creationId xmlns:a16="http://schemas.microsoft.com/office/drawing/2014/main" id="{7A6CE18D-5EF9-4209-83BA-31A47AB6B9CF}"/>
              </a:ext>
            </a:extLst>
          </p:cNvPr>
          <p:cNvGrpSpPr/>
          <p:nvPr/>
        </p:nvGrpSpPr>
        <p:grpSpPr>
          <a:xfrm>
            <a:off x="7571583" y="4049370"/>
            <a:ext cx="4535512" cy="930020"/>
            <a:chOff x="7142434" y="1640347"/>
            <a:chExt cx="4535512" cy="930020"/>
          </a:xfrm>
        </p:grpSpPr>
        <p:sp>
          <p:nvSpPr>
            <p:cNvPr id="63" name="TextBox 62">
              <a:extLst>
                <a:ext uri="{FF2B5EF4-FFF2-40B4-BE49-F238E27FC236}">
                  <a16:creationId xmlns:a16="http://schemas.microsoft.com/office/drawing/2014/main" id="{8BEEB200-B3F4-41DD-9758-E5EFFF4EA89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A1AF74A5-0551-4B14-A6EE-647ABAF1BBCC}"/>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 DOLOR</a:t>
              </a:r>
            </a:p>
          </p:txBody>
        </p:sp>
      </p:grpSp>
      <p:grpSp>
        <p:nvGrpSpPr>
          <p:cNvPr id="65" name="Group 64">
            <a:extLst>
              <a:ext uri="{FF2B5EF4-FFF2-40B4-BE49-F238E27FC236}">
                <a16:creationId xmlns:a16="http://schemas.microsoft.com/office/drawing/2014/main" id="{BBC7CB0E-B2E1-4213-9BA7-304227DD0567}"/>
              </a:ext>
            </a:extLst>
          </p:cNvPr>
          <p:cNvGrpSpPr/>
          <p:nvPr/>
        </p:nvGrpSpPr>
        <p:grpSpPr>
          <a:xfrm>
            <a:off x="7571583" y="5254870"/>
            <a:ext cx="4535512" cy="930020"/>
            <a:chOff x="7142434" y="1640347"/>
            <a:chExt cx="4535512" cy="930020"/>
          </a:xfrm>
        </p:grpSpPr>
        <p:sp>
          <p:nvSpPr>
            <p:cNvPr id="66" name="TextBox 65">
              <a:extLst>
                <a:ext uri="{FF2B5EF4-FFF2-40B4-BE49-F238E27FC236}">
                  <a16:creationId xmlns:a16="http://schemas.microsoft.com/office/drawing/2014/main" id="{AB9BF0E0-83EA-4A8C-AEAD-897CC76FA912}"/>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F6FE2142-FAED-4281-8021-704CD9C9BB2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LORUM IPSUM DOLOR</a:t>
              </a:r>
            </a:p>
          </p:txBody>
        </p:sp>
      </p:grpSp>
      <p:sp>
        <p:nvSpPr>
          <p:cNvPr id="75" name="Freeform 280">
            <a:extLst>
              <a:ext uri="{FF2B5EF4-FFF2-40B4-BE49-F238E27FC236}">
                <a16:creationId xmlns:a16="http://schemas.microsoft.com/office/drawing/2014/main" id="{C2A3F549-088D-45A7-917A-1F79ED748BE3}"/>
              </a:ext>
            </a:extLst>
          </p:cNvPr>
          <p:cNvSpPr>
            <a:spLocks noChangeAspect="1" noEditPoints="1"/>
          </p:cNvSpPr>
          <p:nvPr/>
        </p:nvSpPr>
        <p:spPr bwMode="auto">
          <a:xfrm>
            <a:off x="715970" y="4172359"/>
            <a:ext cx="389614" cy="36576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76" name="Группа 988">
            <a:extLst>
              <a:ext uri="{FF2B5EF4-FFF2-40B4-BE49-F238E27FC236}">
                <a16:creationId xmlns:a16="http://schemas.microsoft.com/office/drawing/2014/main" id="{B84C2A09-0BDF-4866-BD49-715DC43CA72D}"/>
              </a:ext>
            </a:extLst>
          </p:cNvPr>
          <p:cNvGrpSpPr>
            <a:grpSpLocks noChangeAspect="1"/>
          </p:cNvGrpSpPr>
          <p:nvPr/>
        </p:nvGrpSpPr>
        <p:grpSpPr>
          <a:xfrm>
            <a:off x="727937" y="4868965"/>
            <a:ext cx="365760" cy="368222"/>
            <a:chOff x="2974975" y="4695826"/>
            <a:chExt cx="471488" cy="474662"/>
          </a:xfrm>
        </p:grpSpPr>
        <p:sp>
          <p:nvSpPr>
            <p:cNvPr id="77" name="Freeform 285">
              <a:extLst>
                <a:ext uri="{FF2B5EF4-FFF2-40B4-BE49-F238E27FC236}">
                  <a16:creationId xmlns:a16="http://schemas.microsoft.com/office/drawing/2014/main" id="{2B463244-8F9B-45C3-8981-D53BABF2C9C6}"/>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8" name="Freeform 286">
              <a:extLst>
                <a:ext uri="{FF2B5EF4-FFF2-40B4-BE49-F238E27FC236}">
                  <a16:creationId xmlns:a16="http://schemas.microsoft.com/office/drawing/2014/main" id="{2DCF4A87-214B-450D-8FFA-EBB4AF7E8BE6}"/>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287">
              <a:extLst>
                <a:ext uri="{FF2B5EF4-FFF2-40B4-BE49-F238E27FC236}">
                  <a16:creationId xmlns:a16="http://schemas.microsoft.com/office/drawing/2014/main" id="{2522C294-9346-4692-99F7-3255F19059CB}"/>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0" name="Freeform 288">
              <a:extLst>
                <a:ext uri="{FF2B5EF4-FFF2-40B4-BE49-F238E27FC236}">
                  <a16:creationId xmlns:a16="http://schemas.microsoft.com/office/drawing/2014/main" id="{5EBDCEBD-80D4-4CA2-9A6C-B03F0495CCD6}"/>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89">
              <a:extLst>
                <a:ext uri="{FF2B5EF4-FFF2-40B4-BE49-F238E27FC236}">
                  <a16:creationId xmlns:a16="http://schemas.microsoft.com/office/drawing/2014/main" id="{E95728A8-2F89-41A7-A7C0-4DE16DE59BE9}"/>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291">
              <a:extLst>
                <a:ext uri="{FF2B5EF4-FFF2-40B4-BE49-F238E27FC236}">
                  <a16:creationId xmlns:a16="http://schemas.microsoft.com/office/drawing/2014/main" id="{9621C888-C414-45EC-80F8-6329EF90CBDB}"/>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92">
              <a:extLst>
                <a:ext uri="{FF2B5EF4-FFF2-40B4-BE49-F238E27FC236}">
                  <a16:creationId xmlns:a16="http://schemas.microsoft.com/office/drawing/2014/main" id="{104C75FA-F9B9-4376-83C8-1FB10509522B}"/>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solidFill>
              <a:srgbClr val="193D72"/>
            </a:solidFill>
            <a:ln w="0">
              <a:solidFill>
                <a:srgbClr val="193D72"/>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1" name="Группа 1422">
            <a:extLst>
              <a:ext uri="{FF2B5EF4-FFF2-40B4-BE49-F238E27FC236}">
                <a16:creationId xmlns:a16="http://schemas.microsoft.com/office/drawing/2014/main" id="{AB9EDFA8-415F-4D90-B7FB-036FC5AAF855}"/>
              </a:ext>
            </a:extLst>
          </p:cNvPr>
          <p:cNvGrpSpPr>
            <a:grpSpLocks noChangeAspect="1"/>
          </p:cNvGrpSpPr>
          <p:nvPr/>
        </p:nvGrpSpPr>
        <p:grpSpPr>
          <a:xfrm>
            <a:off x="719969" y="3470947"/>
            <a:ext cx="365760" cy="365760"/>
            <a:chOff x="6224588" y="2566988"/>
            <a:chExt cx="555625" cy="555625"/>
          </a:xfrm>
        </p:grpSpPr>
        <p:sp>
          <p:nvSpPr>
            <p:cNvPr id="92" name="Freeform 662">
              <a:extLst>
                <a:ext uri="{FF2B5EF4-FFF2-40B4-BE49-F238E27FC236}">
                  <a16:creationId xmlns:a16="http://schemas.microsoft.com/office/drawing/2014/main" id="{742FD781-4A7B-4D74-B363-26B6A2F4B137}"/>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663">
              <a:extLst>
                <a:ext uri="{FF2B5EF4-FFF2-40B4-BE49-F238E27FC236}">
                  <a16:creationId xmlns:a16="http://schemas.microsoft.com/office/drawing/2014/main" id="{BDBC8ABF-96D9-44BF-A032-838D0EF0F54C}"/>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664">
              <a:extLst>
                <a:ext uri="{FF2B5EF4-FFF2-40B4-BE49-F238E27FC236}">
                  <a16:creationId xmlns:a16="http://schemas.microsoft.com/office/drawing/2014/main" id="{2D035B94-889E-4CF3-9A52-0FAA1DC54EF4}"/>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6" name="Группа 612">
            <a:extLst>
              <a:ext uri="{FF2B5EF4-FFF2-40B4-BE49-F238E27FC236}">
                <a16:creationId xmlns:a16="http://schemas.microsoft.com/office/drawing/2014/main" id="{D8514715-73CB-4815-8EBC-69804A40FB32}"/>
              </a:ext>
            </a:extLst>
          </p:cNvPr>
          <p:cNvGrpSpPr>
            <a:grpSpLocks noChangeAspect="1"/>
          </p:cNvGrpSpPr>
          <p:nvPr/>
        </p:nvGrpSpPr>
        <p:grpSpPr>
          <a:xfrm>
            <a:off x="740434" y="2793577"/>
            <a:ext cx="402566" cy="365760"/>
            <a:chOff x="8502650" y="4503738"/>
            <a:chExt cx="555625" cy="504825"/>
          </a:xfrm>
        </p:grpSpPr>
        <p:sp>
          <p:nvSpPr>
            <p:cNvPr id="97" name="Freeform 302">
              <a:extLst>
                <a:ext uri="{FF2B5EF4-FFF2-40B4-BE49-F238E27FC236}">
                  <a16:creationId xmlns:a16="http://schemas.microsoft.com/office/drawing/2014/main" id="{D1EE5636-3A9B-47C7-A7C3-EBC3EA022A79}"/>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8" name="Freeform 303">
              <a:extLst>
                <a:ext uri="{FF2B5EF4-FFF2-40B4-BE49-F238E27FC236}">
                  <a16:creationId xmlns:a16="http://schemas.microsoft.com/office/drawing/2014/main" id="{499A8B00-D50A-4148-819E-0635FD10312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04">
              <a:extLst>
                <a:ext uri="{FF2B5EF4-FFF2-40B4-BE49-F238E27FC236}">
                  <a16:creationId xmlns:a16="http://schemas.microsoft.com/office/drawing/2014/main" id="{4F3C928E-DC4E-490A-A21C-92CF103C6D54}"/>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Rectangle 306">
              <a:extLst>
                <a:ext uri="{FF2B5EF4-FFF2-40B4-BE49-F238E27FC236}">
                  <a16:creationId xmlns:a16="http://schemas.microsoft.com/office/drawing/2014/main" id="{FE893FFF-496D-4EFE-8993-C5E5989321E7}"/>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4" name="Picture 73">
            <a:hlinkClick r:id="rId2"/>
            <a:extLst>
              <a:ext uri="{FF2B5EF4-FFF2-40B4-BE49-F238E27FC236}">
                <a16:creationId xmlns:a16="http://schemas.microsoft.com/office/drawing/2014/main" id="{1C8F34F3-5453-4C2A-9560-987AB66BD7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894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500" fill="hold"/>
                                        <p:tgtEl>
                                          <p:spTgt spid="96"/>
                                        </p:tgtEl>
                                        <p:attrNameLst>
                                          <p:attrName>ppt_w</p:attrName>
                                        </p:attrNameLst>
                                      </p:cBhvr>
                                      <p:tavLst>
                                        <p:tav tm="0">
                                          <p:val>
                                            <p:fltVal val="0"/>
                                          </p:val>
                                        </p:tav>
                                        <p:tav tm="100000">
                                          <p:val>
                                            <p:strVal val="#ppt_w"/>
                                          </p:val>
                                        </p:tav>
                                      </p:tavLst>
                                    </p:anim>
                                    <p:anim calcmode="lin" valueType="num">
                                      <p:cBhvr>
                                        <p:cTn id="18" dur="500" fill="hold"/>
                                        <p:tgtEl>
                                          <p:spTgt spid="96"/>
                                        </p:tgtEl>
                                        <p:attrNameLst>
                                          <p:attrName>ppt_h</p:attrName>
                                        </p:attrNameLst>
                                      </p:cBhvr>
                                      <p:tavLst>
                                        <p:tav tm="0">
                                          <p:val>
                                            <p:fltVal val="0"/>
                                          </p:val>
                                        </p:tav>
                                        <p:tav tm="100000">
                                          <p:val>
                                            <p:strVal val="#ppt_h"/>
                                          </p:val>
                                        </p:tav>
                                      </p:tavLst>
                                    </p:anim>
                                    <p:animEffect transition="in" filter="fade">
                                      <p:cBhvr>
                                        <p:cTn id="19" dur="500"/>
                                        <p:tgtEl>
                                          <p:spTgt spid="96"/>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par>
                                <p:cTn id="24" presetID="2" presetClass="entr" presetSubtype="8" fill="hold" nodeType="withEffect">
                                  <p:stCondLst>
                                    <p:cond delay="25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0-#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250"/>
                            </p:stCondLst>
                            <p:childTnLst>
                              <p:par>
                                <p:cTn id="29" presetID="42" presetClass="entr" presetSubtype="0" fill="hold" nodeType="after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fade">
                                      <p:cBhvr>
                                        <p:cTn id="31" dur="1000"/>
                                        <p:tgtEl>
                                          <p:spTgt spid="56"/>
                                        </p:tgtEl>
                                      </p:cBhvr>
                                    </p:animEffect>
                                    <p:anim calcmode="lin" valueType="num">
                                      <p:cBhvr>
                                        <p:cTn id="32" dur="1000" fill="hold"/>
                                        <p:tgtEl>
                                          <p:spTgt spid="56"/>
                                        </p:tgtEl>
                                        <p:attrNameLst>
                                          <p:attrName>ppt_x</p:attrName>
                                        </p:attrNameLst>
                                      </p:cBhvr>
                                      <p:tavLst>
                                        <p:tav tm="0">
                                          <p:val>
                                            <p:strVal val="#ppt_x"/>
                                          </p:val>
                                        </p:tav>
                                        <p:tav tm="100000">
                                          <p:val>
                                            <p:strVal val="#ppt_x"/>
                                          </p:val>
                                        </p:tav>
                                      </p:tavLst>
                                    </p:anim>
                                    <p:anim calcmode="lin" valueType="num">
                                      <p:cBhvr>
                                        <p:cTn id="33" dur="1000" fill="hold"/>
                                        <p:tgtEl>
                                          <p:spTgt spid="56"/>
                                        </p:tgtEl>
                                        <p:attrNameLst>
                                          <p:attrName>ppt_y</p:attrName>
                                        </p:attrNameLst>
                                      </p:cBhvr>
                                      <p:tavLst>
                                        <p:tav tm="0">
                                          <p:val>
                                            <p:strVal val="#ppt_y+.1"/>
                                          </p:val>
                                        </p:tav>
                                        <p:tav tm="100000">
                                          <p:val>
                                            <p:strVal val="#ppt_y"/>
                                          </p:val>
                                        </p:tav>
                                      </p:tavLst>
                                    </p:anim>
                                  </p:childTnLst>
                                </p:cTn>
                              </p:par>
                            </p:childTnLst>
                          </p:cTn>
                        </p:par>
                        <p:par>
                          <p:cTn id="34" fill="hold">
                            <p:stCondLst>
                              <p:cond delay="3250"/>
                            </p:stCondLst>
                            <p:childTnLst>
                              <p:par>
                                <p:cTn id="35" presetID="53" presetClass="entr" presetSubtype="16" fill="hold" nodeType="afterEffect">
                                  <p:stCondLst>
                                    <p:cond delay="0"/>
                                  </p:stCondLst>
                                  <p:childTnLst>
                                    <p:set>
                                      <p:cBhvr>
                                        <p:cTn id="36" dur="1" fill="hold">
                                          <p:stCondLst>
                                            <p:cond delay="0"/>
                                          </p:stCondLst>
                                        </p:cTn>
                                        <p:tgtEl>
                                          <p:spTgt spid="91"/>
                                        </p:tgtEl>
                                        <p:attrNameLst>
                                          <p:attrName>style.visibility</p:attrName>
                                        </p:attrNameLst>
                                      </p:cBhvr>
                                      <p:to>
                                        <p:strVal val="visible"/>
                                      </p:to>
                                    </p:set>
                                    <p:anim calcmode="lin" valueType="num">
                                      <p:cBhvr>
                                        <p:cTn id="37" dur="500" fill="hold"/>
                                        <p:tgtEl>
                                          <p:spTgt spid="91"/>
                                        </p:tgtEl>
                                        <p:attrNameLst>
                                          <p:attrName>ppt_w</p:attrName>
                                        </p:attrNameLst>
                                      </p:cBhvr>
                                      <p:tavLst>
                                        <p:tav tm="0">
                                          <p:val>
                                            <p:fltVal val="0"/>
                                          </p:val>
                                        </p:tav>
                                        <p:tav tm="100000">
                                          <p:val>
                                            <p:strVal val="#ppt_w"/>
                                          </p:val>
                                        </p:tav>
                                      </p:tavLst>
                                    </p:anim>
                                    <p:anim calcmode="lin" valueType="num">
                                      <p:cBhvr>
                                        <p:cTn id="38" dur="500" fill="hold"/>
                                        <p:tgtEl>
                                          <p:spTgt spid="91"/>
                                        </p:tgtEl>
                                        <p:attrNameLst>
                                          <p:attrName>ppt_h</p:attrName>
                                        </p:attrNameLst>
                                      </p:cBhvr>
                                      <p:tavLst>
                                        <p:tav tm="0">
                                          <p:val>
                                            <p:fltVal val="0"/>
                                          </p:val>
                                        </p:tav>
                                        <p:tav tm="100000">
                                          <p:val>
                                            <p:strVal val="#ppt_h"/>
                                          </p:val>
                                        </p:tav>
                                      </p:tavLst>
                                    </p:anim>
                                    <p:animEffect transition="in" filter="fade">
                                      <p:cBhvr>
                                        <p:cTn id="39" dur="500"/>
                                        <p:tgtEl>
                                          <p:spTgt spid="91"/>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left)">
                                      <p:cBhvr>
                                        <p:cTn id="43" dur="500"/>
                                        <p:tgtEl>
                                          <p:spTgt spid="4"/>
                                        </p:tgtEl>
                                      </p:cBhvr>
                                    </p:animEffect>
                                  </p:childTnLst>
                                </p:cTn>
                              </p:par>
                              <p:par>
                                <p:cTn id="44" presetID="2" presetClass="entr" presetSubtype="8" fill="hold" nodeType="withEffect">
                                  <p:stCondLst>
                                    <p:cond delay="250"/>
                                  </p:stCondLst>
                                  <p:childTnLst>
                                    <p:set>
                                      <p:cBhvr>
                                        <p:cTn id="45" dur="1" fill="hold">
                                          <p:stCondLst>
                                            <p:cond delay="0"/>
                                          </p:stCondLst>
                                        </p:cTn>
                                        <p:tgtEl>
                                          <p:spTgt spid="26"/>
                                        </p:tgtEl>
                                        <p:attrNameLst>
                                          <p:attrName>style.visibility</p:attrName>
                                        </p:attrNameLst>
                                      </p:cBhvr>
                                      <p:to>
                                        <p:strVal val="visible"/>
                                      </p:to>
                                    </p:set>
                                    <p:anim calcmode="lin" valueType="num">
                                      <p:cBhvr additive="base">
                                        <p:cTn id="46" dur="500" fill="hold"/>
                                        <p:tgtEl>
                                          <p:spTgt spid="26"/>
                                        </p:tgtEl>
                                        <p:attrNameLst>
                                          <p:attrName>ppt_x</p:attrName>
                                        </p:attrNameLst>
                                      </p:cBhvr>
                                      <p:tavLst>
                                        <p:tav tm="0">
                                          <p:val>
                                            <p:strVal val="0-#ppt_w/2"/>
                                          </p:val>
                                        </p:tav>
                                        <p:tav tm="100000">
                                          <p:val>
                                            <p:strVal val="#ppt_x"/>
                                          </p:val>
                                        </p:tav>
                                      </p:tavLst>
                                    </p:anim>
                                    <p:anim calcmode="lin" valueType="num">
                                      <p:cBhvr additive="base">
                                        <p:cTn id="47" dur="500" fill="hold"/>
                                        <p:tgtEl>
                                          <p:spTgt spid="26"/>
                                        </p:tgtEl>
                                        <p:attrNameLst>
                                          <p:attrName>ppt_y</p:attrName>
                                        </p:attrNameLst>
                                      </p:cBhvr>
                                      <p:tavLst>
                                        <p:tav tm="0">
                                          <p:val>
                                            <p:strVal val="#ppt_y"/>
                                          </p:val>
                                        </p:tav>
                                        <p:tav tm="100000">
                                          <p:val>
                                            <p:strVal val="#ppt_y"/>
                                          </p:val>
                                        </p:tav>
                                      </p:tavLst>
                                    </p:anim>
                                  </p:childTnLst>
                                </p:cTn>
                              </p:par>
                            </p:childTnLst>
                          </p:cTn>
                        </p:par>
                        <p:par>
                          <p:cTn id="48" fill="hold">
                            <p:stCondLst>
                              <p:cond delay="4500"/>
                            </p:stCondLst>
                            <p:childTnLst>
                              <p:par>
                                <p:cTn id="49" presetID="42" presetClass="entr" presetSubtype="0"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fade">
                                      <p:cBhvr>
                                        <p:cTn id="51" dur="1000"/>
                                        <p:tgtEl>
                                          <p:spTgt spid="59"/>
                                        </p:tgtEl>
                                      </p:cBhvr>
                                    </p:animEffect>
                                    <p:anim calcmode="lin" valueType="num">
                                      <p:cBhvr>
                                        <p:cTn id="52" dur="1000" fill="hold"/>
                                        <p:tgtEl>
                                          <p:spTgt spid="59"/>
                                        </p:tgtEl>
                                        <p:attrNameLst>
                                          <p:attrName>ppt_x</p:attrName>
                                        </p:attrNameLst>
                                      </p:cBhvr>
                                      <p:tavLst>
                                        <p:tav tm="0">
                                          <p:val>
                                            <p:strVal val="#ppt_x"/>
                                          </p:val>
                                        </p:tav>
                                        <p:tav tm="100000">
                                          <p:val>
                                            <p:strVal val="#ppt_x"/>
                                          </p:val>
                                        </p:tav>
                                      </p:tavLst>
                                    </p:anim>
                                    <p:anim calcmode="lin" valueType="num">
                                      <p:cBhvr>
                                        <p:cTn id="53" dur="1000" fill="hold"/>
                                        <p:tgtEl>
                                          <p:spTgt spid="5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 calcmode="lin" valueType="num">
                                      <p:cBhvr>
                                        <p:cTn id="57" dur="500" fill="hold"/>
                                        <p:tgtEl>
                                          <p:spTgt spid="75"/>
                                        </p:tgtEl>
                                        <p:attrNameLst>
                                          <p:attrName>ppt_w</p:attrName>
                                        </p:attrNameLst>
                                      </p:cBhvr>
                                      <p:tavLst>
                                        <p:tav tm="0">
                                          <p:val>
                                            <p:fltVal val="0"/>
                                          </p:val>
                                        </p:tav>
                                        <p:tav tm="100000">
                                          <p:val>
                                            <p:strVal val="#ppt_w"/>
                                          </p:val>
                                        </p:tav>
                                      </p:tavLst>
                                    </p:anim>
                                    <p:anim calcmode="lin" valueType="num">
                                      <p:cBhvr>
                                        <p:cTn id="58" dur="500" fill="hold"/>
                                        <p:tgtEl>
                                          <p:spTgt spid="75"/>
                                        </p:tgtEl>
                                        <p:attrNameLst>
                                          <p:attrName>ppt_h</p:attrName>
                                        </p:attrNameLst>
                                      </p:cBhvr>
                                      <p:tavLst>
                                        <p:tav tm="0">
                                          <p:val>
                                            <p:fltVal val="0"/>
                                          </p:val>
                                        </p:tav>
                                        <p:tav tm="100000">
                                          <p:val>
                                            <p:strVal val="#ppt_h"/>
                                          </p:val>
                                        </p:tav>
                                      </p:tavLst>
                                    </p:anim>
                                    <p:animEffect transition="in" filter="fade">
                                      <p:cBhvr>
                                        <p:cTn id="59" dur="500"/>
                                        <p:tgtEl>
                                          <p:spTgt spid="75"/>
                                        </p:tgtEl>
                                      </p:cBhvr>
                                    </p:animEffect>
                                  </p:childTnLst>
                                </p:cTn>
                              </p:par>
                            </p:childTnLst>
                          </p:cTn>
                        </p:par>
                        <p:par>
                          <p:cTn id="60" fill="hold">
                            <p:stCondLst>
                              <p:cond delay="6000"/>
                            </p:stCondLst>
                            <p:childTnLst>
                              <p:par>
                                <p:cTn id="61" presetID="22" presetClass="entr" presetSubtype="8" fill="hold" nodeType="after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wipe(left)">
                                      <p:cBhvr>
                                        <p:cTn id="63" dur="500"/>
                                        <p:tgtEl>
                                          <p:spTgt spid="5"/>
                                        </p:tgtEl>
                                      </p:cBhvr>
                                    </p:animEffect>
                                  </p:childTnLst>
                                </p:cTn>
                              </p:par>
                              <p:par>
                                <p:cTn id="64" presetID="2" presetClass="entr" presetSubtype="8" fill="hold" nodeType="withEffect">
                                  <p:stCondLst>
                                    <p:cond delay="25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0-#ppt_w/2"/>
                                          </p:val>
                                        </p:tav>
                                        <p:tav tm="100000">
                                          <p:val>
                                            <p:strVal val="#ppt_x"/>
                                          </p:val>
                                        </p:tav>
                                      </p:tavLst>
                                    </p:anim>
                                    <p:anim calcmode="lin" valueType="num">
                                      <p:cBhvr additive="base">
                                        <p:cTn id="67" dur="500" fill="hold"/>
                                        <p:tgtEl>
                                          <p:spTgt spid="44"/>
                                        </p:tgtEl>
                                        <p:attrNameLst>
                                          <p:attrName>ppt_y</p:attrName>
                                        </p:attrNameLst>
                                      </p:cBhvr>
                                      <p:tavLst>
                                        <p:tav tm="0">
                                          <p:val>
                                            <p:strVal val="#ppt_y"/>
                                          </p:val>
                                        </p:tav>
                                        <p:tav tm="100000">
                                          <p:val>
                                            <p:strVal val="#ppt_y"/>
                                          </p:val>
                                        </p:tav>
                                      </p:tavLst>
                                    </p:anim>
                                  </p:childTnLst>
                                </p:cTn>
                              </p:par>
                            </p:childTnLst>
                          </p:cTn>
                        </p:par>
                        <p:par>
                          <p:cTn id="68" fill="hold">
                            <p:stCondLst>
                              <p:cond delay="6750"/>
                            </p:stCondLst>
                            <p:childTnLst>
                              <p:par>
                                <p:cTn id="69" presetID="42" presetClass="entr" presetSubtype="0"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Effect transition="in" filter="fade">
                                      <p:cBhvr>
                                        <p:cTn id="71" dur="1000"/>
                                        <p:tgtEl>
                                          <p:spTgt spid="62"/>
                                        </p:tgtEl>
                                      </p:cBhvr>
                                    </p:animEffect>
                                    <p:anim calcmode="lin" valueType="num">
                                      <p:cBhvr>
                                        <p:cTn id="72" dur="1000" fill="hold"/>
                                        <p:tgtEl>
                                          <p:spTgt spid="62"/>
                                        </p:tgtEl>
                                        <p:attrNameLst>
                                          <p:attrName>ppt_x</p:attrName>
                                        </p:attrNameLst>
                                      </p:cBhvr>
                                      <p:tavLst>
                                        <p:tav tm="0">
                                          <p:val>
                                            <p:strVal val="#ppt_x"/>
                                          </p:val>
                                        </p:tav>
                                        <p:tav tm="100000">
                                          <p:val>
                                            <p:strVal val="#ppt_x"/>
                                          </p:val>
                                        </p:tav>
                                      </p:tavLst>
                                    </p:anim>
                                    <p:anim calcmode="lin" valueType="num">
                                      <p:cBhvr>
                                        <p:cTn id="73" dur="1000" fill="hold"/>
                                        <p:tgtEl>
                                          <p:spTgt spid="62"/>
                                        </p:tgtEl>
                                        <p:attrNameLst>
                                          <p:attrName>ppt_y</p:attrName>
                                        </p:attrNameLst>
                                      </p:cBhvr>
                                      <p:tavLst>
                                        <p:tav tm="0">
                                          <p:val>
                                            <p:strVal val="#ppt_y+.1"/>
                                          </p:val>
                                        </p:tav>
                                        <p:tav tm="100000">
                                          <p:val>
                                            <p:strVal val="#ppt_y"/>
                                          </p:val>
                                        </p:tav>
                                      </p:tavLst>
                                    </p:anim>
                                  </p:childTnLst>
                                </p:cTn>
                              </p:par>
                            </p:childTnLst>
                          </p:cTn>
                        </p:par>
                        <p:par>
                          <p:cTn id="74" fill="hold">
                            <p:stCondLst>
                              <p:cond delay="7750"/>
                            </p:stCondLst>
                            <p:childTnLst>
                              <p:par>
                                <p:cTn id="75" presetID="53" presetClass="entr" presetSubtype="16" fill="hold" nodeType="afterEffect">
                                  <p:stCondLst>
                                    <p:cond delay="0"/>
                                  </p:stCondLst>
                                  <p:childTnLst>
                                    <p:set>
                                      <p:cBhvr>
                                        <p:cTn id="76" dur="1" fill="hold">
                                          <p:stCondLst>
                                            <p:cond delay="0"/>
                                          </p:stCondLst>
                                        </p:cTn>
                                        <p:tgtEl>
                                          <p:spTgt spid="76"/>
                                        </p:tgtEl>
                                        <p:attrNameLst>
                                          <p:attrName>style.visibility</p:attrName>
                                        </p:attrNameLst>
                                      </p:cBhvr>
                                      <p:to>
                                        <p:strVal val="visible"/>
                                      </p:to>
                                    </p:set>
                                    <p:anim calcmode="lin" valueType="num">
                                      <p:cBhvr>
                                        <p:cTn id="77" dur="500" fill="hold"/>
                                        <p:tgtEl>
                                          <p:spTgt spid="76"/>
                                        </p:tgtEl>
                                        <p:attrNameLst>
                                          <p:attrName>ppt_w</p:attrName>
                                        </p:attrNameLst>
                                      </p:cBhvr>
                                      <p:tavLst>
                                        <p:tav tm="0">
                                          <p:val>
                                            <p:fltVal val="0"/>
                                          </p:val>
                                        </p:tav>
                                        <p:tav tm="100000">
                                          <p:val>
                                            <p:strVal val="#ppt_w"/>
                                          </p:val>
                                        </p:tav>
                                      </p:tavLst>
                                    </p:anim>
                                    <p:anim calcmode="lin" valueType="num">
                                      <p:cBhvr>
                                        <p:cTn id="78" dur="500" fill="hold"/>
                                        <p:tgtEl>
                                          <p:spTgt spid="76"/>
                                        </p:tgtEl>
                                        <p:attrNameLst>
                                          <p:attrName>ppt_h</p:attrName>
                                        </p:attrNameLst>
                                      </p:cBhvr>
                                      <p:tavLst>
                                        <p:tav tm="0">
                                          <p:val>
                                            <p:fltVal val="0"/>
                                          </p:val>
                                        </p:tav>
                                        <p:tav tm="100000">
                                          <p:val>
                                            <p:strVal val="#ppt_h"/>
                                          </p:val>
                                        </p:tav>
                                      </p:tavLst>
                                    </p:anim>
                                    <p:animEffect transition="in" filter="fade">
                                      <p:cBhvr>
                                        <p:cTn id="79" dur="500"/>
                                        <p:tgtEl>
                                          <p:spTgt spid="76"/>
                                        </p:tgtEl>
                                      </p:cBhvr>
                                    </p:animEffect>
                                  </p:childTnLst>
                                </p:cTn>
                              </p:par>
                            </p:childTnLst>
                          </p:cTn>
                        </p:par>
                        <p:par>
                          <p:cTn id="80" fill="hold">
                            <p:stCondLst>
                              <p:cond delay="8250"/>
                            </p:stCondLst>
                            <p:childTnLst>
                              <p:par>
                                <p:cTn id="81" presetID="22" presetClass="entr" presetSubtype="8"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wipe(left)">
                                      <p:cBhvr>
                                        <p:cTn id="83" dur="500"/>
                                        <p:tgtEl>
                                          <p:spTgt spid="6"/>
                                        </p:tgtEl>
                                      </p:cBhvr>
                                    </p:animEffect>
                                  </p:childTnLst>
                                </p:cTn>
                              </p:par>
                              <p:par>
                                <p:cTn id="84" presetID="2" presetClass="entr" presetSubtype="8" fill="hold" nodeType="withEffect">
                                  <p:stCondLst>
                                    <p:cond delay="250"/>
                                  </p:stCondLst>
                                  <p:childTnLst>
                                    <p:set>
                                      <p:cBhvr>
                                        <p:cTn id="85" dur="1" fill="hold">
                                          <p:stCondLst>
                                            <p:cond delay="0"/>
                                          </p:stCondLst>
                                        </p:cTn>
                                        <p:tgtEl>
                                          <p:spTgt spid="50"/>
                                        </p:tgtEl>
                                        <p:attrNameLst>
                                          <p:attrName>style.visibility</p:attrName>
                                        </p:attrNameLst>
                                      </p:cBhvr>
                                      <p:to>
                                        <p:strVal val="visible"/>
                                      </p:to>
                                    </p:set>
                                    <p:anim calcmode="lin" valueType="num">
                                      <p:cBhvr additive="base">
                                        <p:cTn id="86" dur="500" fill="hold"/>
                                        <p:tgtEl>
                                          <p:spTgt spid="50"/>
                                        </p:tgtEl>
                                        <p:attrNameLst>
                                          <p:attrName>ppt_x</p:attrName>
                                        </p:attrNameLst>
                                      </p:cBhvr>
                                      <p:tavLst>
                                        <p:tav tm="0">
                                          <p:val>
                                            <p:strVal val="0-#ppt_w/2"/>
                                          </p:val>
                                        </p:tav>
                                        <p:tav tm="100000">
                                          <p:val>
                                            <p:strVal val="#ppt_x"/>
                                          </p:val>
                                        </p:tav>
                                      </p:tavLst>
                                    </p:anim>
                                    <p:anim calcmode="lin" valueType="num">
                                      <p:cBhvr additive="base">
                                        <p:cTn id="87" dur="500" fill="hold"/>
                                        <p:tgtEl>
                                          <p:spTgt spid="50"/>
                                        </p:tgtEl>
                                        <p:attrNameLst>
                                          <p:attrName>ppt_y</p:attrName>
                                        </p:attrNameLst>
                                      </p:cBhvr>
                                      <p:tavLst>
                                        <p:tav tm="0">
                                          <p:val>
                                            <p:strVal val="#ppt_y"/>
                                          </p:val>
                                        </p:tav>
                                        <p:tav tm="100000">
                                          <p:val>
                                            <p:strVal val="#ppt_y"/>
                                          </p:val>
                                        </p:tav>
                                      </p:tavLst>
                                    </p:anim>
                                  </p:childTnLst>
                                </p:cTn>
                              </p:par>
                            </p:childTnLst>
                          </p:cTn>
                        </p:par>
                        <p:par>
                          <p:cTn id="88" fill="hold">
                            <p:stCondLst>
                              <p:cond delay="9000"/>
                            </p:stCondLst>
                            <p:childTnLst>
                              <p:par>
                                <p:cTn id="89" presetID="42" presetClass="entr" presetSubtype="0" fill="hold" nodeType="afterEffect">
                                  <p:stCondLst>
                                    <p:cond delay="0"/>
                                  </p:stCondLst>
                                  <p:childTnLst>
                                    <p:set>
                                      <p:cBhvr>
                                        <p:cTn id="90" dur="1" fill="hold">
                                          <p:stCondLst>
                                            <p:cond delay="0"/>
                                          </p:stCondLst>
                                        </p:cTn>
                                        <p:tgtEl>
                                          <p:spTgt spid="65"/>
                                        </p:tgtEl>
                                        <p:attrNameLst>
                                          <p:attrName>style.visibility</p:attrName>
                                        </p:attrNameLst>
                                      </p:cBhvr>
                                      <p:to>
                                        <p:strVal val="visible"/>
                                      </p:to>
                                    </p:set>
                                    <p:animEffect transition="in" filter="fade">
                                      <p:cBhvr>
                                        <p:cTn id="91" dur="1000"/>
                                        <p:tgtEl>
                                          <p:spTgt spid="65"/>
                                        </p:tgtEl>
                                      </p:cBhvr>
                                    </p:animEffect>
                                    <p:anim calcmode="lin" valueType="num">
                                      <p:cBhvr>
                                        <p:cTn id="92" dur="1000" fill="hold"/>
                                        <p:tgtEl>
                                          <p:spTgt spid="65"/>
                                        </p:tgtEl>
                                        <p:attrNameLst>
                                          <p:attrName>ppt_x</p:attrName>
                                        </p:attrNameLst>
                                      </p:cBhvr>
                                      <p:tavLst>
                                        <p:tav tm="0">
                                          <p:val>
                                            <p:strVal val="#ppt_x"/>
                                          </p:val>
                                        </p:tav>
                                        <p:tav tm="100000">
                                          <p:val>
                                            <p:strVal val="#ppt_x"/>
                                          </p:val>
                                        </p:tav>
                                      </p:tavLst>
                                    </p:anim>
                                    <p:anim calcmode="lin" valueType="num">
                                      <p:cBhvr>
                                        <p:cTn id="93"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2018-12-13T18:24:42Z</dcterms:modified>
</cp:coreProperties>
</file>