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87"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45454"/>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2" d="100"/>
          <a:sy n="92" d="100"/>
        </p:scale>
        <p:origin x="114" y="330"/>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12/13/2018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4834870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12/13/2018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12/13/2018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12/13/2018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12/13/2018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12/13/2018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Freeform: Shape 8">
            <a:extLst>
              <a:ext uri="{FF2B5EF4-FFF2-40B4-BE49-F238E27FC236}">
                <a16:creationId xmlns:a16="http://schemas.microsoft.com/office/drawing/2014/main" id="{9854CF78-EF5B-4475-B9B9-D32191149B6E}"/>
              </a:ext>
            </a:extLst>
          </p:cNvPr>
          <p:cNvSpPr/>
          <p:nvPr/>
        </p:nvSpPr>
        <p:spPr>
          <a:xfrm rot="16200000">
            <a:off x="852768" y="3529178"/>
            <a:ext cx="457200" cy="1259336"/>
          </a:xfrm>
          <a:custGeom>
            <a:avLst/>
            <a:gdLst>
              <a:gd name="connsiteX0" fmla="*/ 457200 w 457200"/>
              <a:gd name="connsiteY0" fmla="*/ 0 h 1259336"/>
              <a:gd name="connsiteX1" fmla="*/ 457200 w 457200"/>
              <a:gd name="connsiteY1" fmla="*/ 1049650 h 1259336"/>
              <a:gd name="connsiteX2" fmla="*/ 0 w 457200"/>
              <a:gd name="connsiteY2" fmla="*/ 1259336 h 1259336"/>
              <a:gd name="connsiteX3" fmla="*/ 0 w 457200"/>
              <a:gd name="connsiteY3" fmla="*/ 209686 h 1259336"/>
            </a:gdLst>
            <a:ahLst/>
            <a:cxnLst>
              <a:cxn ang="0">
                <a:pos x="connsiteX0" y="connsiteY0"/>
              </a:cxn>
              <a:cxn ang="0">
                <a:pos x="connsiteX1" y="connsiteY1"/>
              </a:cxn>
              <a:cxn ang="0">
                <a:pos x="connsiteX2" y="connsiteY2"/>
              </a:cxn>
              <a:cxn ang="0">
                <a:pos x="connsiteX3" y="connsiteY3"/>
              </a:cxn>
            </a:cxnLst>
            <a:rect l="l" t="t" r="r" b="b"/>
            <a:pathLst>
              <a:path w="457200" h="1259336">
                <a:moveTo>
                  <a:pt x="457200" y="0"/>
                </a:moveTo>
                <a:lnTo>
                  <a:pt x="457200" y="1049650"/>
                </a:lnTo>
                <a:lnTo>
                  <a:pt x="0" y="1259336"/>
                </a:lnTo>
                <a:lnTo>
                  <a:pt x="0" y="209686"/>
                </a:lnTo>
                <a:close/>
              </a:path>
            </a:pathLst>
          </a:custGeom>
          <a:solidFill>
            <a:srgbClr val="189AC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FA0F6961-038A-4786-817D-C84B199D1586}"/>
              </a:ext>
            </a:extLst>
          </p:cNvPr>
          <p:cNvSpPr/>
          <p:nvPr/>
        </p:nvSpPr>
        <p:spPr>
          <a:xfrm rot="16200000">
            <a:off x="2077468" y="1784935"/>
            <a:ext cx="457200" cy="1259336"/>
          </a:xfrm>
          <a:custGeom>
            <a:avLst/>
            <a:gdLst>
              <a:gd name="connsiteX0" fmla="*/ 457200 w 457200"/>
              <a:gd name="connsiteY0" fmla="*/ 0 h 1259336"/>
              <a:gd name="connsiteX1" fmla="*/ 457200 w 457200"/>
              <a:gd name="connsiteY1" fmla="*/ 1049650 h 1259336"/>
              <a:gd name="connsiteX2" fmla="*/ 0 w 457200"/>
              <a:gd name="connsiteY2" fmla="*/ 1259336 h 1259336"/>
              <a:gd name="connsiteX3" fmla="*/ 0 w 457200"/>
              <a:gd name="connsiteY3" fmla="*/ 209686 h 1259336"/>
            </a:gdLst>
            <a:ahLst/>
            <a:cxnLst>
              <a:cxn ang="0">
                <a:pos x="connsiteX0" y="connsiteY0"/>
              </a:cxn>
              <a:cxn ang="0">
                <a:pos x="connsiteX1" y="connsiteY1"/>
              </a:cxn>
              <a:cxn ang="0">
                <a:pos x="connsiteX2" y="connsiteY2"/>
              </a:cxn>
              <a:cxn ang="0">
                <a:pos x="connsiteX3" y="connsiteY3"/>
              </a:cxn>
            </a:cxnLst>
            <a:rect l="l" t="t" r="r" b="b"/>
            <a:pathLst>
              <a:path w="457200" h="1259336">
                <a:moveTo>
                  <a:pt x="457200" y="0"/>
                </a:moveTo>
                <a:lnTo>
                  <a:pt x="457200" y="1049650"/>
                </a:lnTo>
                <a:lnTo>
                  <a:pt x="0" y="1259336"/>
                </a:lnTo>
                <a:lnTo>
                  <a:pt x="0" y="209686"/>
                </a:lnTo>
                <a:close/>
              </a:path>
            </a:pathLst>
          </a:custGeom>
          <a:solidFill>
            <a:srgbClr val="189AC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Shape 14">
            <a:extLst>
              <a:ext uri="{FF2B5EF4-FFF2-40B4-BE49-F238E27FC236}">
                <a16:creationId xmlns:a16="http://schemas.microsoft.com/office/drawing/2014/main" id="{8F93CD3E-485A-4120-8AF2-D8716175BC79}"/>
              </a:ext>
            </a:extLst>
          </p:cNvPr>
          <p:cNvSpPr/>
          <p:nvPr/>
        </p:nvSpPr>
        <p:spPr>
          <a:xfrm rot="16200000">
            <a:off x="2916805" y="3529688"/>
            <a:ext cx="457200" cy="1259336"/>
          </a:xfrm>
          <a:custGeom>
            <a:avLst/>
            <a:gdLst>
              <a:gd name="connsiteX0" fmla="*/ 457200 w 457200"/>
              <a:gd name="connsiteY0" fmla="*/ 0 h 1259336"/>
              <a:gd name="connsiteX1" fmla="*/ 457200 w 457200"/>
              <a:gd name="connsiteY1" fmla="*/ 1049650 h 1259336"/>
              <a:gd name="connsiteX2" fmla="*/ 0 w 457200"/>
              <a:gd name="connsiteY2" fmla="*/ 1259336 h 1259336"/>
              <a:gd name="connsiteX3" fmla="*/ 0 w 457200"/>
              <a:gd name="connsiteY3" fmla="*/ 209686 h 1259336"/>
            </a:gdLst>
            <a:ahLst/>
            <a:cxnLst>
              <a:cxn ang="0">
                <a:pos x="connsiteX0" y="connsiteY0"/>
              </a:cxn>
              <a:cxn ang="0">
                <a:pos x="connsiteX1" y="connsiteY1"/>
              </a:cxn>
              <a:cxn ang="0">
                <a:pos x="connsiteX2" y="connsiteY2"/>
              </a:cxn>
              <a:cxn ang="0">
                <a:pos x="connsiteX3" y="connsiteY3"/>
              </a:cxn>
            </a:cxnLst>
            <a:rect l="l" t="t" r="r" b="b"/>
            <a:pathLst>
              <a:path w="457200" h="1259336">
                <a:moveTo>
                  <a:pt x="457200" y="0"/>
                </a:moveTo>
                <a:lnTo>
                  <a:pt x="457200" y="1049650"/>
                </a:lnTo>
                <a:lnTo>
                  <a:pt x="0" y="1259336"/>
                </a:lnTo>
                <a:lnTo>
                  <a:pt x="0" y="209686"/>
                </a:lnTo>
                <a:close/>
              </a:path>
            </a:pathLst>
          </a:custGeom>
          <a:solidFill>
            <a:srgbClr val="189AC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D8938B65-60F7-47E9-A7ED-C73BA246521A}"/>
              </a:ext>
            </a:extLst>
          </p:cNvPr>
          <p:cNvSpPr/>
          <p:nvPr/>
        </p:nvSpPr>
        <p:spPr>
          <a:xfrm rot="16200000">
            <a:off x="4141505" y="1785445"/>
            <a:ext cx="457200" cy="1259336"/>
          </a:xfrm>
          <a:custGeom>
            <a:avLst/>
            <a:gdLst>
              <a:gd name="connsiteX0" fmla="*/ 457200 w 457200"/>
              <a:gd name="connsiteY0" fmla="*/ 0 h 1259336"/>
              <a:gd name="connsiteX1" fmla="*/ 457200 w 457200"/>
              <a:gd name="connsiteY1" fmla="*/ 1049650 h 1259336"/>
              <a:gd name="connsiteX2" fmla="*/ 0 w 457200"/>
              <a:gd name="connsiteY2" fmla="*/ 1259336 h 1259336"/>
              <a:gd name="connsiteX3" fmla="*/ 0 w 457200"/>
              <a:gd name="connsiteY3" fmla="*/ 209686 h 1259336"/>
            </a:gdLst>
            <a:ahLst/>
            <a:cxnLst>
              <a:cxn ang="0">
                <a:pos x="connsiteX0" y="connsiteY0"/>
              </a:cxn>
              <a:cxn ang="0">
                <a:pos x="connsiteX1" y="connsiteY1"/>
              </a:cxn>
              <a:cxn ang="0">
                <a:pos x="connsiteX2" y="connsiteY2"/>
              </a:cxn>
              <a:cxn ang="0">
                <a:pos x="connsiteX3" y="connsiteY3"/>
              </a:cxn>
            </a:cxnLst>
            <a:rect l="l" t="t" r="r" b="b"/>
            <a:pathLst>
              <a:path w="457200" h="1259336">
                <a:moveTo>
                  <a:pt x="457200" y="0"/>
                </a:moveTo>
                <a:lnTo>
                  <a:pt x="457200" y="1049650"/>
                </a:lnTo>
                <a:lnTo>
                  <a:pt x="0" y="1259336"/>
                </a:lnTo>
                <a:lnTo>
                  <a:pt x="0" y="209686"/>
                </a:lnTo>
                <a:close/>
              </a:path>
            </a:pathLst>
          </a:custGeom>
          <a:solidFill>
            <a:srgbClr val="057DB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Shape 17">
            <a:extLst>
              <a:ext uri="{FF2B5EF4-FFF2-40B4-BE49-F238E27FC236}">
                <a16:creationId xmlns:a16="http://schemas.microsoft.com/office/drawing/2014/main" id="{E3F7678D-7988-4593-BDB4-4B23CEC43048}"/>
              </a:ext>
            </a:extLst>
          </p:cNvPr>
          <p:cNvSpPr/>
          <p:nvPr/>
        </p:nvSpPr>
        <p:spPr>
          <a:xfrm rot="16200000">
            <a:off x="4956158" y="3528671"/>
            <a:ext cx="457200" cy="1259336"/>
          </a:xfrm>
          <a:custGeom>
            <a:avLst/>
            <a:gdLst>
              <a:gd name="connsiteX0" fmla="*/ 457200 w 457200"/>
              <a:gd name="connsiteY0" fmla="*/ 0 h 1259336"/>
              <a:gd name="connsiteX1" fmla="*/ 457200 w 457200"/>
              <a:gd name="connsiteY1" fmla="*/ 1049650 h 1259336"/>
              <a:gd name="connsiteX2" fmla="*/ 0 w 457200"/>
              <a:gd name="connsiteY2" fmla="*/ 1259336 h 1259336"/>
              <a:gd name="connsiteX3" fmla="*/ 0 w 457200"/>
              <a:gd name="connsiteY3" fmla="*/ 209686 h 1259336"/>
            </a:gdLst>
            <a:ahLst/>
            <a:cxnLst>
              <a:cxn ang="0">
                <a:pos x="connsiteX0" y="connsiteY0"/>
              </a:cxn>
              <a:cxn ang="0">
                <a:pos x="connsiteX1" y="connsiteY1"/>
              </a:cxn>
              <a:cxn ang="0">
                <a:pos x="connsiteX2" y="connsiteY2"/>
              </a:cxn>
              <a:cxn ang="0">
                <a:pos x="connsiteX3" y="connsiteY3"/>
              </a:cxn>
            </a:cxnLst>
            <a:rect l="l" t="t" r="r" b="b"/>
            <a:pathLst>
              <a:path w="457200" h="1259336">
                <a:moveTo>
                  <a:pt x="457200" y="0"/>
                </a:moveTo>
                <a:lnTo>
                  <a:pt x="457200" y="1049650"/>
                </a:lnTo>
                <a:lnTo>
                  <a:pt x="0" y="1259336"/>
                </a:lnTo>
                <a:lnTo>
                  <a:pt x="0" y="209686"/>
                </a:lnTo>
                <a:close/>
              </a:path>
            </a:pathLst>
          </a:custGeom>
          <a:solidFill>
            <a:srgbClr val="057DB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Shape 18">
            <a:extLst>
              <a:ext uri="{FF2B5EF4-FFF2-40B4-BE49-F238E27FC236}">
                <a16:creationId xmlns:a16="http://schemas.microsoft.com/office/drawing/2014/main" id="{CE191ABA-619B-4F0B-946B-1C282018AF88}"/>
              </a:ext>
            </a:extLst>
          </p:cNvPr>
          <p:cNvSpPr/>
          <p:nvPr/>
        </p:nvSpPr>
        <p:spPr>
          <a:xfrm rot="16200000">
            <a:off x="6180858" y="1784428"/>
            <a:ext cx="457200" cy="1259336"/>
          </a:xfrm>
          <a:custGeom>
            <a:avLst/>
            <a:gdLst>
              <a:gd name="connsiteX0" fmla="*/ 457200 w 457200"/>
              <a:gd name="connsiteY0" fmla="*/ 0 h 1259336"/>
              <a:gd name="connsiteX1" fmla="*/ 457200 w 457200"/>
              <a:gd name="connsiteY1" fmla="*/ 1049650 h 1259336"/>
              <a:gd name="connsiteX2" fmla="*/ 0 w 457200"/>
              <a:gd name="connsiteY2" fmla="*/ 1259336 h 1259336"/>
              <a:gd name="connsiteX3" fmla="*/ 0 w 457200"/>
              <a:gd name="connsiteY3" fmla="*/ 209686 h 1259336"/>
            </a:gdLst>
            <a:ahLst/>
            <a:cxnLst>
              <a:cxn ang="0">
                <a:pos x="connsiteX0" y="connsiteY0"/>
              </a:cxn>
              <a:cxn ang="0">
                <a:pos x="connsiteX1" y="connsiteY1"/>
              </a:cxn>
              <a:cxn ang="0">
                <a:pos x="connsiteX2" y="connsiteY2"/>
              </a:cxn>
              <a:cxn ang="0">
                <a:pos x="connsiteX3" y="connsiteY3"/>
              </a:cxn>
            </a:cxnLst>
            <a:rect l="l" t="t" r="r" b="b"/>
            <a:pathLst>
              <a:path w="457200" h="1259336">
                <a:moveTo>
                  <a:pt x="457200" y="0"/>
                </a:moveTo>
                <a:lnTo>
                  <a:pt x="457200" y="1049650"/>
                </a:lnTo>
                <a:lnTo>
                  <a:pt x="0" y="1259336"/>
                </a:lnTo>
                <a:lnTo>
                  <a:pt x="0" y="209686"/>
                </a:lnTo>
                <a:close/>
              </a:path>
            </a:pathLst>
          </a:custGeom>
          <a:solidFill>
            <a:srgbClr val="0060A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Shape 20">
            <a:extLst>
              <a:ext uri="{FF2B5EF4-FFF2-40B4-BE49-F238E27FC236}">
                <a16:creationId xmlns:a16="http://schemas.microsoft.com/office/drawing/2014/main" id="{33BC8D0F-8C30-4CD7-8D8F-BBA971005E8E}"/>
              </a:ext>
            </a:extLst>
          </p:cNvPr>
          <p:cNvSpPr/>
          <p:nvPr/>
        </p:nvSpPr>
        <p:spPr>
          <a:xfrm rot="16200000">
            <a:off x="6994704" y="3529181"/>
            <a:ext cx="457200" cy="1259336"/>
          </a:xfrm>
          <a:custGeom>
            <a:avLst/>
            <a:gdLst>
              <a:gd name="connsiteX0" fmla="*/ 457200 w 457200"/>
              <a:gd name="connsiteY0" fmla="*/ 0 h 1259336"/>
              <a:gd name="connsiteX1" fmla="*/ 457200 w 457200"/>
              <a:gd name="connsiteY1" fmla="*/ 1049650 h 1259336"/>
              <a:gd name="connsiteX2" fmla="*/ 0 w 457200"/>
              <a:gd name="connsiteY2" fmla="*/ 1259336 h 1259336"/>
              <a:gd name="connsiteX3" fmla="*/ 0 w 457200"/>
              <a:gd name="connsiteY3" fmla="*/ 209686 h 1259336"/>
            </a:gdLst>
            <a:ahLst/>
            <a:cxnLst>
              <a:cxn ang="0">
                <a:pos x="connsiteX0" y="connsiteY0"/>
              </a:cxn>
              <a:cxn ang="0">
                <a:pos x="connsiteX1" y="connsiteY1"/>
              </a:cxn>
              <a:cxn ang="0">
                <a:pos x="connsiteX2" y="connsiteY2"/>
              </a:cxn>
              <a:cxn ang="0">
                <a:pos x="connsiteX3" y="connsiteY3"/>
              </a:cxn>
            </a:cxnLst>
            <a:rect l="l" t="t" r="r" b="b"/>
            <a:pathLst>
              <a:path w="457200" h="1259336">
                <a:moveTo>
                  <a:pt x="457200" y="0"/>
                </a:moveTo>
                <a:lnTo>
                  <a:pt x="457200" y="1049650"/>
                </a:lnTo>
                <a:lnTo>
                  <a:pt x="0" y="1259336"/>
                </a:lnTo>
                <a:lnTo>
                  <a:pt x="0" y="209686"/>
                </a:lnTo>
                <a:close/>
              </a:path>
            </a:pathLst>
          </a:custGeom>
          <a:solidFill>
            <a:srgbClr val="0060A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Freeform: Shape 21">
            <a:extLst>
              <a:ext uri="{FF2B5EF4-FFF2-40B4-BE49-F238E27FC236}">
                <a16:creationId xmlns:a16="http://schemas.microsoft.com/office/drawing/2014/main" id="{C4ABE5DA-7E4B-4CBE-8814-F54893D3C3FD}"/>
              </a:ext>
            </a:extLst>
          </p:cNvPr>
          <p:cNvSpPr/>
          <p:nvPr/>
        </p:nvSpPr>
        <p:spPr>
          <a:xfrm rot="16200000">
            <a:off x="8219404" y="1784938"/>
            <a:ext cx="457200" cy="1259336"/>
          </a:xfrm>
          <a:custGeom>
            <a:avLst/>
            <a:gdLst>
              <a:gd name="connsiteX0" fmla="*/ 457200 w 457200"/>
              <a:gd name="connsiteY0" fmla="*/ 0 h 1259336"/>
              <a:gd name="connsiteX1" fmla="*/ 457200 w 457200"/>
              <a:gd name="connsiteY1" fmla="*/ 1049650 h 1259336"/>
              <a:gd name="connsiteX2" fmla="*/ 0 w 457200"/>
              <a:gd name="connsiteY2" fmla="*/ 1259336 h 1259336"/>
              <a:gd name="connsiteX3" fmla="*/ 0 w 457200"/>
              <a:gd name="connsiteY3" fmla="*/ 209686 h 1259336"/>
            </a:gdLst>
            <a:ahLst/>
            <a:cxnLst>
              <a:cxn ang="0">
                <a:pos x="connsiteX0" y="connsiteY0"/>
              </a:cxn>
              <a:cxn ang="0">
                <a:pos x="connsiteX1" y="connsiteY1"/>
              </a:cxn>
              <a:cxn ang="0">
                <a:pos x="connsiteX2" y="connsiteY2"/>
              </a:cxn>
              <a:cxn ang="0">
                <a:pos x="connsiteX3" y="connsiteY3"/>
              </a:cxn>
            </a:cxnLst>
            <a:rect l="l" t="t" r="r" b="b"/>
            <a:pathLst>
              <a:path w="457200" h="1259336">
                <a:moveTo>
                  <a:pt x="457200" y="0"/>
                </a:moveTo>
                <a:lnTo>
                  <a:pt x="457200" y="1049650"/>
                </a:lnTo>
                <a:lnTo>
                  <a:pt x="0" y="1259336"/>
                </a:lnTo>
                <a:lnTo>
                  <a:pt x="0" y="209686"/>
                </a:lnTo>
                <a:close/>
              </a:path>
            </a:pathLst>
          </a:custGeom>
          <a:solidFill>
            <a:srgbClr val="00499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C9C80D54-78BE-4451-8EA5-61C2EDE4F46E}"/>
              </a:ext>
            </a:extLst>
          </p:cNvPr>
          <p:cNvSpPr txBox="1"/>
          <p:nvPr/>
        </p:nvSpPr>
        <p:spPr>
          <a:xfrm>
            <a:off x="370046" y="304456"/>
            <a:ext cx="5943600" cy="1046440"/>
          </a:xfrm>
          <a:prstGeom prst="rect">
            <a:avLst/>
          </a:prstGeom>
          <a:noFill/>
        </p:spPr>
        <p:txBody>
          <a:bodyPr wrap="square" rtlCol="0">
            <a:spAutoFit/>
          </a:bodyPr>
          <a:lstStyle/>
          <a:p>
            <a:r>
              <a:rPr lang="en-US" sz="4400" b="1" dirty="0">
                <a:solidFill>
                  <a:schemeClr val="bg2">
                    <a:lumMod val="25000"/>
                  </a:schemeClr>
                </a:solidFill>
                <a:latin typeface="Candara" panose="020E0502030303020204" pitchFamily="34" charset="0"/>
              </a:rPr>
              <a:t>TITLE GOES HERE</a:t>
            </a:r>
          </a:p>
          <a:p>
            <a:r>
              <a:rPr lang="en-US" dirty="0">
                <a:solidFill>
                  <a:schemeClr val="bg2">
                    <a:lumMod val="25000"/>
                  </a:schemeClr>
                </a:solidFill>
                <a:latin typeface="Candara" panose="020E0502030303020204" pitchFamily="34" charset="0"/>
              </a:rPr>
              <a:t>Your Subtitle</a:t>
            </a:r>
          </a:p>
        </p:txBody>
      </p:sp>
      <p:sp>
        <p:nvSpPr>
          <p:cNvPr id="7" name="Freeform: Shape 6">
            <a:extLst>
              <a:ext uri="{FF2B5EF4-FFF2-40B4-BE49-F238E27FC236}">
                <a16:creationId xmlns:a16="http://schemas.microsoft.com/office/drawing/2014/main" id="{A955B19A-A1DB-488B-8994-3D30D409078A}"/>
              </a:ext>
            </a:extLst>
          </p:cNvPr>
          <p:cNvSpPr/>
          <p:nvPr/>
        </p:nvSpPr>
        <p:spPr>
          <a:xfrm>
            <a:off x="0" y="2214349"/>
            <a:ext cx="11125200" cy="2133600"/>
          </a:xfrm>
          <a:custGeom>
            <a:avLst/>
            <a:gdLst>
              <a:gd name="connsiteX0" fmla="*/ 10172700 w 11125200"/>
              <a:gd name="connsiteY0" fmla="*/ 0 h 2133600"/>
              <a:gd name="connsiteX1" fmla="*/ 11125200 w 11125200"/>
              <a:gd name="connsiteY1" fmla="*/ 1066800 h 2133600"/>
              <a:gd name="connsiteX2" fmla="*/ 10172700 w 11125200"/>
              <a:gd name="connsiteY2" fmla="*/ 2133600 h 2133600"/>
              <a:gd name="connsiteX3" fmla="*/ 10172700 w 11125200"/>
              <a:gd name="connsiteY3" fmla="*/ 1714500 h 2133600"/>
              <a:gd name="connsiteX4" fmla="*/ 0 w 11125200"/>
              <a:gd name="connsiteY4" fmla="*/ 1714500 h 2133600"/>
              <a:gd name="connsiteX5" fmla="*/ 0 w 11125200"/>
              <a:gd name="connsiteY5" fmla="*/ 419100 h 2133600"/>
              <a:gd name="connsiteX6" fmla="*/ 10172700 w 11125200"/>
              <a:gd name="connsiteY6" fmla="*/ 419100 h 2133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125200" h="2133600">
                <a:moveTo>
                  <a:pt x="10172700" y="0"/>
                </a:moveTo>
                <a:lnTo>
                  <a:pt x="11125200" y="1066800"/>
                </a:lnTo>
                <a:lnTo>
                  <a:pt x="10172700" y="2133600"/>
                </a:lnTo>
                <a:lnTo>
                  <a:pt x="10172700" y="1714500"/>
                </a:lnTo>
                <a:lnTo>
                  <a:pt x="0" y="1714500"/>
                </a:lnTo>
                <a:lnTo>
                  <a:pt x="0" y="419100"/>
                </a:lnTo>
                <a:lnTo>
                  <a:pt x="10172700" y="419100"/>
                </a:lnTo>
                <a:close/>
              </a:path>
            </a:pathLst>
          </a:custGeom>
          <a:solidFill>
            <a:schemeClr val="bg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Freeform: Shape 13">
            <a:extLst>
              <a:ext uri="{FF2B5EF4-FFF2-40B4-BE49-F238E27FC236}">
                <a16:creationId xmlns:a16="http://schemas.microsoft.com/office/drawing/2014/main" id="{90E9D8CE-F4B5-4FE4-905B-4CF6B4BD85C3}"/>
              </a:ext>
            </a:extLst>
          </p:cNvPr>
          <p:cNvSpPr/>
          <p:nvPr/>
        </p:nvSpPr>
        <p:spPr>
          <a:xfrm rot="1454190">
            <a:off x="1186389" y="1859374"/>
            <a:ext cx="978408" cy="2854703"/>
          </a:xfrm>
          <a:custGeom>
            <a:avLst/>
            <a:gdLst>
              <a:gd name="connsiteX0" fmla="*/ 0 w 978408"/>
              <a:gd name="connsiteY0" fmla="*/ 440463 h 2854703"/>
              <a:gd name="connsiteX1" fmla="*/ 978408 w 978408"/>
              <a:gd name="connsiteY1" fmla="*/ 0 h 2854703"/>
              <a:gd name="connsiteX2" fmla="*/ 978408 w 978408"/>
              <a:gd name="connsiteY2" fmla="*/ 2414239 h 2854703"/>
              <a:gd name="connsiteX3" fmla="*/ 0 w 978408"/>
              <a:gd name="connsiteY3" fmla="*/ 2854703 h 2854703"/>
            </a:gdLst>
            <a:ahLst/>
            <a:cxnLst>
              <a:cxn ang="0">
                <a:pos x="connsiteX0" y="connsiteY0"/>
              </a:cxn>
              <a:cxn ang="0">
                <a:pos x="connsiteX1" y="connsiteY1"/>
              </a:cxn>
              <a:cxn ang="0">
                <a:pos x="connsiteX2" y="connsiteY2"/>
              </a:cxn>
              <a:cxn ang="0">
                <a:pos x="connsiteX3" y="connsiteY3"/>
              </a:cxn>
            </a:cxnLst>
            <a:rect l="l" t="t" r="r" b="b"/>
            <a:pathLst>
              <a:path w="978408" h="2854703">
                <a:moveTo>
                  <a:pt x="0" y="440463"/>
                </a:moveTo>
                <a:lnTo>
                  <a:pt x="978408" y="0"/>
                </a:lnTo>
                <a:lnTo>
                  <a:pt x="978408" y="2414239"/>
                </a:lnTo>
                <a:lnTo>
                  <a:pt x="0" y="2854703"/>
                </a:lnTo>
                <a:close/>
              </a:path>
            </a:pathLst>
          </a:custGeom>
          <a:solidFill>
            <a:srgbClr val="36B8E3"/>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16">
            <a:extLst>
              <a:ext uri="{FF2B5EF4-FFF2-40B4-BE49-F238E27FC236}">
                <a16:creationId xmlns:a16="http://schemas.microsoft.com/office/drawing/2014/main" id="{E5D87666-88DF-4EE7-8C8A-9D6E2CDC9756}"/>
              </a:ext>
            </a:extLst>
          </p:cNvPr>
          <p:cNvSpPr/>
          <p:nvPr/>
        </p:nvSpPr>
        <p:spPr>
          <a:xfrm rot="1454190">
            <a:off x="3250426" y="1859884"/>
            <a:ext cx="978408" cy="2854703"/>
          </a:xfrm>
          <a:custGeom>
            <a:avLst/>
            <a:gdLst>
              <a:gd name="connsiteX0" fmla="*/ 0 w 978408"/>
              <a:gd name="connsiteY0" fmla="*/ 440463 h 2854703"/>
              <a:gd name="connsiteX1" fmla="*/ 978408 w 978408"/>
              <a:gd name="connsiteY1" fmla="*/ 0 h 2854703"/>
              <a:gd name="connsiteX2" fmla="*/ 978408 w 978408"/>
              <a:gd name="connsiteY2" fmla="*/ 2414239 h 2854703"/>
              <a:gd name="connsiteX3" fmla="*/ 0 w 978408"/>
              <a:gd name="connsiteY3" fmla="*/ 2854703 h 2854703"/>
            </a:gdLst>
            <a:ahLst/>
            <a:cxnLst>
              <a:cxn ang="0">
                <a:pos x="connsiteX0" y="connsiteY0"/>
              </a:cxn>
              <a:cxn ang="0">
                <a:pos x="connsiteX1" y="connsiteY1"/>
              </a:cxn>
              <a:cxn ang="0">
                <a:pos x="connsiteX2" y="connsiteY2"/>
              </a:cxn>
              <a:cxn ang="0">
                <a:pos x="connsiteX3" y="connsiteY3"/>
              </a:cxn>
            </a:cxnLst>
            <a:rect l="l" t="t" r="r" b="b"/>
            <a:pathLst>
              <a:path w="978408" h="2854703">
                <a:moveTo>
                  <a:pt x="0" y="440463"/>
                </a:moveTo>
                <a:lnTo>
                  <a:pt x="978408" y="0"/>
                </a:lnTo>
                <a:lnTo>
                  <a:pt x="978408" y="2414239"/>
                </a:lnTo>
                <a:lnTo>
                  <a:pt x="0" y="2854703"/>
                </a:lnTo>
                <a:close/>
              </a:path>
            </a:pathLst>
          </a:custGeom>
          <a:solidFill>
            <a:srgbClr val="239BD3"/>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Shape 19">
            <a:extLst>
              <a:ext uri="{FF2B5EF4-FFF2-40B4-BE49-F238E27FC236}">
                <a16:creationId xmlns:a16="http://schemas.microsoft.com/office/drawing/2014/main" id="{B811377D-0715-4C64-8346-D4017C4DAC67}"/>
              </a:ext>
            </a:extLst>
          </p:cNvPr>
          <p:cNvSpPr/>
          <p:nvPr/>
        </p:nvSpPr>
        <p:spPr>
          <a:xfrm rot="1454190">
            <a:off x="5289779" y="1858867"/>
            <a:ext cx="978408" cy="2854703"/>
          </a:xfrm>
          <a:custGeom>
            <a:avLst/>
            <a:gdLst>
              <a:gd name="connsiteX0" fmla="*/ 0 w 978408"/>
              <a:gd name="connsiteY0" fmla="*/ 440463 h 2854703"/>
              <a:gd name="connsiteX1" fmla="*/ 978408 w 978408"/>
              <a:gd name="connsiteY1" fmla="*/ 0 h 2854703"/>
              <a:gd name="connsiteX2" fmla="*/ 978408 w 978408"/>
              <a:gd name="connsiteY2" fmla="*/ 2414239 h 2854703"/>
              <a:gd name="connsiteX3" fmla="*/ 0 w 978408"/>
              <a:gd name="connsiteY3" fmla="*/ 2854703 h 2854703"/>
            </a:gdLst>
            <a:ahLst/>
            <a:cxnLst>
              <a:cxn ang="0">
                <a:pos x="connsiteX0" y="connsiteY0"/>
              </a:cxn>
              <a:cxn ang="0">
                <a:pos x="connsiteX1" y="connsiteY1"/>
              </a:cxn>
              <a:cxn ang="0">
                <a:pos x="connsiteX2" y="connsiteY2"/>
              </a:cxn>
              <a:cxn ang="0">
                <a:pos x="connsiteX3" y="connsiteY3"/>
              </a:cxn>
            </a:cxnLst>
            <a:rect l="l" t="t" r="r" b="b"/>
            <a:pathLst>
              <a:path w="978408" h="2854703">
                <a:moveTo>
                  <a:pt x="0" y="440463"/>
                </a:moveTo>
                <a:lnTo>
                  <a:pt x="978408" y="0"/>
                </a:lnTo>
                <a:lnTo>
                  <a:pt x="978408" y="2414239"/>
                </a:lnTo>
                <a:lnTo>
                  <a:pt x="0" y="2854703"/>
                </a:lnTo>
                <a:close/>
              </a:path>
            </a:pathLst>
          </a:custGeom>
          <a:solidFill>
            <a:srgbClr val="157EBF"/>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Freeform: Shape 22">
            <a:extLst>
              <a:ext uri="{FF2B5EF4-FFF2-40B4-BE49-F238E27FC236}">
                <a16:creationId xmlns:a16="http://schemas.microsoft.com/office/drawing/2014/main" id="{079CA241-E8E5-40EB-A763-9F7203C81C03}"/>
              </a:ext>
            </a:extLst>
          </p:cNvPr>
          <p:cNvSpPr/>
          <p:nvPr/>
        </p:nvSpPr>
        <p:spPr>
          <a:xfrm rot="1454190">
            <a:off x="7328325" y="1859377"/>
            <a:ext cx="978408" cy="2854703"/>
          </a:xfrm>
          <a:custGeom>
            <a:avLst/>
            <a:gdLst>
              <a:gd name="connsiteX0" fmla="*/ 0 w 978408"/>
              <a:gd name="connsiteY0" fmla="*/ 440463 h 2854703"/>
              <a:gd name="connsiteX1" fmla="*/ 978408 w 978408"/>
              <a:gd name="connsiteY1" fmla="*/ 0 h 2854703"/>
              <a:gd name="connsiteX2" fmla="*/ 978408 w 978408"/>
              <a:gd name="connsiteY2" fmla="*/ 2414239 h 2854703"/>
              <a:gd name="connsiteX3" fmla="*/ 0 w 978408"/>
              <a:gd name="connsiteY3" fmla="*/ 2854703 h 2854703"/>
            </a:gdLst>
            <a:ahLst/>
            <a:cxnLst>
              <a:cxn ang="0">
                <a:pos x="connsiteX0" y="connsiteY0"/>
              </a:cxn>
              <a:cxn ang="0">
                <a:pos x="connsiteX1" y="connsiteY1"/>
              </a:cxn>
              <a:cxn ang="0">
                <a:pos x="connsiteX2" y="connsiteY2"/>
              </a:cxn>
              <a:cxn ang="0">
                <a:pos x="connsiteX3" y="connsiteY3"/>
              </a:cxn>
            </a:cxnLst>
            <a:rect l="l" t="t" r="r" b="b"/>
            <a:pathLst>
              <a:path w="978408" h="2854703">
                <a:moveTo>
                  <a:pt x="0" y="440463"/>
                </a:moveTo>
                <a:lnTo>
                  <a:pt x="978408" y="0"/>
                </a:lnTo>
                <a:lnTo>
                  <a:pt x="978408" y="2414239"/>
                </a:lnTo>
                <a:lnTo>
                  <a:pt x="0" y="2854703"/>
                </a:lnTo>
                <a:close/>
              </a:path>
            </a:pathLst>
          </a:custGeom>
          <a:solidFill>
            <a:srgbClr val="0967B9"/>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TextBox 24">
            <a:extLst>
              <a:ext uri="{FF2B5EF4-FFF2-40B4-BE49-F238E27FC236}">
                <a16:creationId xmlns:a16="http://schemas.microsoft.com/office/drawing/2014/main" id="{97641A29-6A7A-46AB-AC7C-1D21ED53BBA1}"/>
              </a:ext>
            </a:extLst>
          </p:cNvPr>
          <p:cNvSpPr txBox="1"/>
          <p:nvPr/>
        </p:nvSpPr>
        <p:spPr>
          <a:xfrm>
            <a:off x="264747" y="4735166"/>
            <a:ext cx="2194560" cy="1348061"/>
          </a:xfrm>
          <a:prstGeom prst="rect">
            <a:avLst/>
          </a:prstGeom>
          <a:noFill/>
        </p:spPr>
        <p:txBody>
          <a:bodyPr wrap="square" rtlCol="0">
            <a:spAutoFit/>
          </a:bodyPr>
          <a:lstStyle/>
          <a:p>
            <a:pPr algn="ctr" defTabSz="1219170">
              <a:spcBef>
                <a:spcPct val="20000"/>
              </a:spcBef>
              <a:defRPr/>
            </a:pPr>
            <a:r>
              <a:rPr lang="en-US" sz="1400" b="1" dirty="0">
                <a:solidFill>
                  <a:srgbClr val="36B8E3"/>
                </a:solidFill>
                <a:latin typeface="Candara" panose="020E0502030303020204" pitchFamily="34" charset="0"/>
              </a:rPr>
              <a:t>LOREM IPSUM DOLOR</a:t>
            </a:r>
            <a:endParaRPr lang="en-US" sz="1300" dirty="0">
              <a:solidFill>
                <a:srgbClr val="36B8E3"/>
              </a:solidFill>
              <a:latin typeface="Candara" panose="020E0502030303020204" pitchFamily="34" charset="0"/>
            </a:endParaRPr>
          </a:p>
          <a:p>
            <a:pPr algn="ctr" defTabSz="1219170">
              <a:spcBef>
                <a:spcPct val="20000"/>
              </a:spcBef>
              <a:defRPr/>
            </a:pPr>
            <a:r>
              <a:rPr lang="en-US" sz="13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27" name="TextBox 26">
            <a:extLst>
              <a:ext uri="{FF2B5EF4-FFF2-40B4-BE49-F238E27FC236}">
                <a16:creationId xmlns:a16="http://schemas.microsoft.com/office/drawing/2014/main" id="{9EA0503A-9BCF-4B8E-A060-5FD1E2A6D0E8}"/>
              </a:ext>
            </a:extLst>
          </p:cNvPr>
          <p:cNvSpPr txBox="1"/>
          <p:nvPr/>
        </p:nvSpPr>
        <p:spPr>
          <a:xfrm>
            <a:off x="2479487" y="4735166"/>
            <a:ext cx="2194560" cy="1348061"/>
          </a:xfrm>
          <a:prstGeom prst="rect">
            <a:avLst/>
          </a:prstGeom>
          <a:noFill/>
        </p:spPr>
        <p:txBody>
          <a:bodyPr wrap="square" rtlCol="0">
            <a:spAutoFit/>
          </a:bodyPr>
          <a:lstStyle/>
          <a:p>
            <a:pPr algn="ctr" defTabSz="1219170">
              <a:spcBef>
                <a:spcPct val="20000"/>
              </a:spcBef>
              <a:defRPr/>
            </a:pPr>
            <a:r>
              <a:rPr lang="en-US" sz="1400" b="1" dirty="0">
                <a:solidFill>
                  <a:srgbClr val="239BD3"/>
                </a:solidFill>
                <a:latin typeface="Candara" panose="020E0502030303020204" pitchFamily="34" charset="0"/>
              </a:rPr>
              <a:t>LOREM IPSUM DOLOR</a:t>
            </a:r>
            <a:endParaRPr lang="en-US" sz="1300" dirty="0">
              <a:solidFill>
                <a:srgbClr val="239BD3"/>
              </a:solidFill>
              <a:latin typeface="Candara" panose="020E0502030303020204" pitchFamily="34" charset="0"/>
            </a:endParaRPr>
          </a:p>
          <a:p>
            <a:pPr algn="ctr" defTabSz="1219170">
              <a:spcBef>
                <a:spcPct val="20000"/>
              </a:spcBef>
              <a:defRPr/>
            </a:pPr>
            <a:r>
              <a:rPr lang="en-US" sz="13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28" name="TextBox 27">
            <a:extLst>
              <a:ext uri="{FF2B5EF4-FFF2-40B4-BE49-F238E27FC236}">
                <a16:creationId xmlns:a16="http://schemas.microsoft.com/office/drawing/2014/main" id="{E697B603-8D79-4034-AA0E-F3A3298A0849}"/>
              </a:ext>
            </a:extLst>
          </p:cNvPr>
          <p:cNvSpPr txBox="1"/>
          <p:nvPr/>
        </p:nvSpPr>
        <p:spPr>
          <a:xfrm>
            <a:off x="4632499" y="4747939"/>
            <a:ext cx="2194560" cy="1348061"/>
          </a:xfrm>
          <a:prstGeom prst="rect">
            <a:avLst/>
          </a:prstGeom>
          <a:noFill/>
        </p:spPr>
        <p:txBody>
          <a:bodyPr wrap="square" rtlCol="0">
            <a:spAutoFit/>
          </a:bodyPr>
          <a:lstStyle/>
          <a:p>
            <a:pPr algn="ctr" defTabSz="1219170">
              <a:spcBef>
                <a:spcPct val="20000"/>
              </a:spcBef>
              <a:defRPr/>
            </a:pPr>
            <a:r>
              <a:rPr lang="en-US" sz="1400" b="1" dirty="0">
                <a:solidFill>
                  <a:srgbClr val="157EBF"/>
                </a:solidFill>
                <a:latin typeface="Candara" panose="020E0502030303020204" pitchFamily="34" charset="0"/>
              </a:rPr>
              <a:t>LOREM IPSUM DOLOR</a:t>
            </a:r>
            <a:endParaRPr lang="en-US" sz="1300" dirty="0">
              <a:solidFill>
                <a:srgbClr val="157EBF"/>
              </a:solidFill>
              <a:latin typeface="Candara" panose="020E0502030303020204" pitchFamily="34" charset="0"/>
            </a:endParaRPr>
          </a:p>
          <a:p>
            <a:pPr algn="ctr" defTabSz="1219170">
              <a:spcBef>
                <a:spcPct val="20000"/>
              </a:spcBef>
              <a:defRPr/>
            </a:pPr>
            <a:r>
              <a:rPr lang="en-US" sz="13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29" name="TextBox 28">
            <a:extLst>
              <a:ext uri="{FF2B5EF4-FFF2-40B4-BE49-F238E27FC236}">
                <a16:creationId xmlns:a16="http://schemas.microsoft.com/office/drawing/2014/main" id="{36EA176D-DC99-4943-A747-8397459E3E78}"/>
              </a:ext>
            </a:extLst>
          </p:cNvPr>
          <p:cNvSpPr txBox="1"/>
          <p:nvPr/>
        </p:nvSpPr>
        <p:spPr>
          <a:xfrm>
            <a:off x="6810195" y="4727052"/>
            <a:ext cx="2194560" cy="1348061"/>
          </a:xfrm>
          <a:prstGeom prst="rect">
            <a:avLst/>
          </a:prstGeom>
          <a:noFill/>
        </p:spPr>
        <p:txBody>
          <a:bodyPr wrap="square" rtlCol="0">
            <a:spAutoFit/>
          </a:bodyPr>
          <a:lstStyle/>
          <a:p>
            <a:pPr algn="ctr" defTabSz="1219170">
              <a:spcBef>
                <a:spcPct val="20000"/>
              </a:spcBef>
              <a:defRPr/>
            </a:pPr>
            <a:r>
              <a:rPr lang="en-US" sz="1400" b="1" dirty="0">
                <a:solidFill>
                  <a:srgbClr val="0967B9"/>
                </a:solidFill>
                <a:latin typeface="Candara" panose="020E0502030303020204" pitchFamily="34" charset="0"/>
              </a:rPr>
              <a:t>LOREM IPSUM DOLOR</a:t>
            </a:r>
            <a:endParaRPr lang="en-US" sz="1300" dirty="0">
              <a:solidFill>
                <a:srgbClr val="0967B9"/>
              </a:solidFill>
              <a:latin typeface="Candara" panose="020E0502030303020204" pitchFamily="34" charset="0"/>
            </a:endParaRPr>
          </a:p>
          <a:p>
            <a:pPr algn="ctr" defTabSz="1219170">
              <a:spcBef>
                <a:spcPct val="20000"/>
              </a:spcBef>
              <a:defRPr/>
            </a:pPr>
            <a:r>
              <a:rPr lang="en-US" sz="13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33" name="Oval 32">
            <a:extLst>
              <a:ext uri="{FF2B5EF4-FFF2-40B4-BE49-F238E27FC236}">
                <a16:creationId xmlns:a16="http://schemas.microsoft.com/office/drawing/2014/main" id="{5F73BAE8-834B-442F-9AFF-1FBFB7FA745F}"/>
              </a:ext>
            </a:extLst>
          </p:cNvPr>
          <p:cNvSpPr>
            <a:spLocks noChangeAspect="1"/>
          </p:cNvSpPr>
          <p:nvPr/>
        </p:nvSpPr>
        <p:spPr>
          <a:xfrm>
            <a:off x="264746" y="2895600"/>
            <a:ext cx="731520" cy="731520"/>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t>STEP</a:t>
            </a:r>
          </a:p>
          <a:p>
            <a:pPr algn="ctr"/>
            <a:r>
              <a:rPr lang="en-US" sz="2400" dirty="0"/>
              <a:t>01</a:t>
            </a:r>
          </a:p>
        </p:txBody>
      </p:sp>
      <p:sp>
        <p:nvSpPr>
          <p:cNvPr id="34" name="Oval 33">
            <a:extLst>
              <a:ext uri="{FF2B5EF4-FFF2-40B4-BE49-F238E27FC236}">
                <a16:creationId xmlns:a16="http://schemas.microsoft.com/office/drawing/2014/main" id="{121FDCC5-7D75-4753-AD9E-F6F1A8A6A2F4}"/>
              </a:ext>
            </a:extLst>
          </p:cNvPr>
          <p:cNvSpPr>
            <a:spLocks noChangeAspect="1"/>
          </p:cNvSpPr>
          <p:nvPr/>
        </p:nvSpPr>
        <p:spPr>
          <a:xfrm>
            <a:off x="2349881" y="2895600"/>
            <a:ext cx="731520" cy="731520"/>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t>STEP</a:t>
            </a:r>
          </a:p>
          <a:p>
            <a:pPr algn="ctr"/>
            <a:r>
              <a:rPr lang="en-US" sz="2400" dirty="0"/>
              <a:t>02</a:t>
            </a:r>
          </a:p>
        </p:txBody>
      </p:sp>
      <p:sp>
        <p:nvSpPr>
          <p:cNvPr id="35" name="Oval 34">
            <a:extLst>
              <a:ext uri="{FF2B5EF4-FFF2-40B4-BE49-F238E27FC236}">
                <a16:creationId xmlns:a16="http://schemas.microsoft.com/office/drawing/2014/main" id="{04628AA4-8FD4-4946-A2DF-FB036353A2BD}"/>
              </a:ext>
            </a:extLst>
          </p:cNvPr>
          <p:cNvSpPr>
            <a:spLocks noChangeAspect="1"/>
          </p:cNvSpPr>
          <p:nvPr/>
        </p:nvSpPr>
        <p:spPr>
          <a:xfrm>
            <a:off x="4405890" y="2895600"/>
            <a:ext cx="731520" cy="731520"/>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t>STEP</a:t>
            </a:r>
          </a:p>
          <a:p>
            <a:pPr algn="ctr"/>
            <a:r>
              <a:rPr lang="en-US" sz="2400" dirty="0"/>
              <a:t>03</a:t>
            </a:r>
          </a:p>
        </p:txBody>
      </p:sp>
      <p:sp>
        <p:nvSpPr>
          <p:cNvPr id="36" name="Oval 35">
            <a:extLst>
              <a:ext uri="{FF2B5EF4-FFF2-40B4-BE49-F238E27FC236}">
                <a16:creationId xmlns:a16="http://schemas.microsoft.com/office/drawing/2014/main" id="{3BC9F05C-F1C2-4636-A61C-7450B1A5DF24}"/>
              </a:ext>
            </a:extLst>
          </p:cNvPr>
          <p:cNvSpPr>
            <a:spLocks noChangeAspect="1"/>
          </p:cNvSpPr>
          <p:nvPr/>
        </p:nvSpPr>
        <p:spPr>
          <a:xfrm>
            <a:off x="6444435" y="2895600"/>
            <a:ext cx="731520" cy="731520"/>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t>STEP</a:t>
            </a:r>
          </a:p>
          <a:p>
            <a:pPr algn="ctr"/>
            <a:r>
              <a:rPr lang="en-US" sz="2400" dirty="0"/>
              <a:t>04</a:t>
            </a:r>
          </a:p>
        </p:txBody>
      </p:sp>
      <p:grpSp>
        <p:nvGrpSpPr>
          <p:cNvPr id="37" name="Группа 365">
            <a:extLst>
              <a:ext uri="{FF2B5EF4-FFF2-40B4-BE49-F238E27FC236}">
                <a16:creationId xmlns:a16="http://schemas.microsoft.com/office/drawing/2014/main" id="{29F0EA53-632F-44B7-9124-40DB195684CC}"/>
              </a:ext>
            </a:extLst>
          </p:cNvPr>
          <p:cNvGrpSpPr/>
          <p:nvPr/>
        </p:nvGrpSpPr>
        <p:grpSpPr>
          <a:xfrm>
            <a:off x="1452496" y="3072680"/>
            <a:ext cx="471981" cy="394107"/>
            <a:chOff x="5824538" y="3263900"/>
            <a:chExt cx="3636963" cy="3036887"/>
          </a:xfrm>
          <a:solidFill>
            <a:schemeClr val="bg1"/>
          </a:solidFill>
          <a:effectLst>
            <a:outerShdw blurRad="63500" sx="102000" sy="102000" algn="ctr" rotWithShape="0">
              <a:prstClr val="black">
                <a:alpha val="40000"/>
              </a:prstClr>
            </a:outerShdw>
          </a:effectLst>
        </p:grpSpPr>
        <p:sp>
          <p:nvSpPr>
            <p:cNvPr id="38" name="Freeform 326">
              <a:extLst>
                <a:ext uri="{FF2B5EF4-FFF2-40B4-BE49-F238E27FC236}">
                  <a16:creationId xmlns:a16="http://schemas.microsoft.com/office/drawing/2014/main" id="{7380C01F-C0B5-493A-936A-9C9267BD8E69}"/>
                </a:ext>
              </a:extLst>
            </p:cNvPr>
            <p:cNvSpPr>
              <a:spLocks/>
            </p:cNvSpPr>
            <p:nvPr/>
          </p:nvSpPr>
          <p:spPr bwMode="auto">
            <a:xfrm>
              <a:off x="7146926" y="3263900"/>
              <a:ext cx="2314575" cy="2311400"/>
            </a:xfrm>
            <a:custGeom>
              <a:avLst/>
              <a:gdLst>
                <a:gd name="T0" fmla="*/ 244 w 2916"/>
                <a:gd name="T1" fmla="*/ 0 h 2912"/>
                <a:gd name="T2" fmla="*/ 2672 w 2916"/>
                <a:gd name="T3" fmla="*/ 0 h 2912"/>
                <a:gd name="T4" fmla="*/ 2716 w 2916"/>
                <a:gd name="T5" fmla="*/ 5 h 2912"/>
                <a:gd name="T6" fmla="*/ 2757 w 2916"/>
                <a:gd name="T7" fmla="*/ 16 h 2912"/>
                <a:gd name="T8" fmla="*/ 2796 w 2916"/>
                <a:gd name="T9" fmla="*/ 33 h 2912"/>
                <a:gd name="T10" fmla="*/ 2830 w 2916"/>
                <a:gd name="T11" fmla="*/ 57 h 2912"/>
                <a:gd name="T12" fmla="*/ 2858 w 2916"/>
                <a:gd name="T13" fmla="*/ 87 h 2912"/>
                <a:gd name="T14" fmla="*/ 2882 w 2916"/>
                <a:gd name="T15" fmla="*/ 121 h 2912"/>
                <a:gd name="T16" fmla="*/ 2901 w 2916"/>
                <a:gd name="T17" fmla="*/ 159 h 2912"/>
                <a:gd name="T18" fmla="*/ 2912 w 2916"/>
                <a:gd name="T19" fmla="*/ 199 h 2912"/>
                <a:gd name="T20" fmla="*/ 2916 w 2916"/>
                <a:gd name="T21" fmla="*/ 243 h 2912"/>
                <a:gd name="T22" fmla="*/ 2916 w 2916"/>
                <a:gd name="T23" fmla="*/ 2184 h 2912"/>
                <a:gd name="T24" fmla="*/ 2912 w 2916"/>
                <a:gd name="T25" fmla="*/ 2220 h 2912"/>
                <a:gd name="T26" fmla="*/ 2902 w 2916"/>
                <a:gd name="T27" fmla="*/ 2254 h 2912"/>
                <a:gd name="T28" fmla="*/ 2885 w 2916"/>
                <a:gd name="T29" fmla="*/ 2286 h 2912"/>
                <a:gd name="T30" fmla="*/ 2862 w 2916"/>
                <a:gd name="T31" fmla="*/ 2312 h 2912"/>
                <a:gd name="T32" fmla="*/ 2835 w 2916"/>
                <a:gd name="T33" fmla="*/ 2335 h 2912"/>
                <a:gd name="T34" fmla="*/ 2804 w 2916"/>
                <a:gd name="T35" fmla="*/ 2352 h 2912"/>
                <a:gd name="T36" fmla="*/ 2770 w 2916"/>
                <a:gd name="T37" fmla="*/ 2362 h 2912"/>
                <a:gd name="T38" fmla="*/ 2733 w 2916"/>
                <a:gd name="T39" fmla="*/ 2366 h 2912"/>
                <a:gd name="T40" fmla="*/ 1847 w 2916"/>
                <a:gd name="T41" fmla="*/ 2366 h 2912"/>
                <a:gd name="T42" fmla="*/ 2020 w 2916"/>
                <a:gd name="T43" fmla="*/ 2800 h 2912"/>
                <a:gd name="T44" fmla="*/ 2027 w 2916"/>
                <a:gd name="T45" fmla="*/ 2825 h 2912"/>
                <a:gd name="T46" fmla="*/ 2028 w 2916"/>
                <a:gd name="T47" fmla="*/ 2849 h 2912"/>
                <a:gd name="T48" fmla="*/ 2023 w 2916"/>
                <a:gd name="T49" fmla="*/ 2869 h 2912"/>
                <a:gd name="T50" fmla="*/ 2010 w 2916"/>
                <a:gd name="T51" fmla="*/ 2888 h 2912"/>
                <a:gd name="T52" fmla="*/ 1993 w 2916"/>
                <a:gd name="T53" fmla="*/ 2900 h 2912"/>
                <a:gd name="T54" fmla="*/ 1970 w 2916"/>
                <a:gd name="T55" fmla="*/ 2909 h 2912"/>
                <a:gd name="T56" fmla="*/ 1943 w 2916"/>
                <a:gd name="T57" fmla="*/ 2912 h 2912"/>
                <a:gd name="T58" fmla="*/ 1417 w 2916"/>
                <a:gd name="T59" fmla="*/ 2912 h 2912"/>
                <a:gd name="T60" fmla="*/ 1417 w 2916"/>
                <a:gd name="T61" fmla="*/ 1113 h 2912"/>
                <a:gd name="T62" fmla="*/ 1414 w 2916"/>
                <a:gd name="T63" fmla="*/ 1062 h 2912"/>
                <a:gd name="T64" fmla="*/ 1403 w 2916"/>
                <a:gd name="T65" fmla="*/ 1012 h 2912"/>
                <a:gd name="T66" fmla="*/ 1385 w 2916"/>
                <a:gd name="T67" fmla="*/ 967 h 2912"/>
                <a:gd name="T68" fmla="*/ 1362 w 2916"/>
                <a:gd name="T69" fmla="*/ 923 h 2912"/>
                <a:gd name="T70" fmla="*/ 1332 w 2916"/>
                <a:gd name="T71" fmla="*/ 884 h 2912"/>
                <a:gd name="T72" fmla="*/ 1298 w 2916"/>
                <a:gd name="T73" fmla="*/ 850 h 2912"/>
                <a:gd name="T74" fmla="*/ 1258 w 2916"/>
                <a:gd name="T75" fmla="*/ 821 h 2912"/>
                <a:gd name="T76" fmla="*/ 1216 w 2916"/>
                <a:gd name="T77" fmla="*/ 797 h 2912"/>
                <a:gd name="T78" fmla="*/ 1169 w 2916"/>
                <a:gd name="T79" fmla="*/ 780 h 2912"/>
                <a:gd name="T80" fmla="*/ 1121 w 2916"/>
                <a:gd name="T81" fmla="*/ 768 h 2912"/>
                <a:gd name="T82" fmla="*/ 1070 w 2916"/>
                <a:gd name="T83" fmla="*/ 764 h 2912"/>
                <a:gd name="T84" fmla="*/ 0 w 2916"/>
                <a:gd name="T85" fmla="*/ 764 h 2912"/>
                <a:gd name="T86" fmla="*/ 0 w 2916"/>
                <a:gd name="T87" fmla="*/ 243 h 2912"/>
                <a:gd name="T88" fmla="*/ 5 w 2916"/>
                <a:gd name="T89" fmla="*/ 199 h 2912"/>
                <a:gd name="T90" fmla="*/ 16 w 2916"/>
                <a:gd name="T91" fmla="*/ 159 h 2912"/>
                <a:gd name="T92" fmla="*/ 34 w 2916"/>
                <a:gd name="T93" fmla="*/ 121 h 2912"/>
                <a:gd name="T94" fmla="*/ 59 w 2916"/>
                <a:gd name="T95" fmla="*/ 87 h 2912"/>
                <a:gd name="T96" fmla="*/ 87 w 2916"/>
                <a:gd name="T97" fmla="*/ 57 h 2912"/>
                <a:gd name="T98" fmla="*/ 121 w 2916"/>
                <a:gd name="T99" fmla="*/ 33 h 2912"/>
                <a:gd name="T100" fmla="*/ 159 w 2916"/>
                <a:gd name="T101" fmla="*/ 16 h 2912"/>
                <a:gd name="T102" fmla="*/ 200 w 2916"/>
                <a:gd name="T103" fmla="*/ 5 h 2912"/>
                <a:gd name="T104" fmla="*/ 244 w 2916"/>
                <a:gd name="T105" fmla="*/ 0 h 29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2916" h="2912">
                  <a:moveTo>
                    <a:pt x="244" y="0"/>
                  </a:moveTo>
                  <a:lnTo>
                    <a:pt x="2672" y="0"/>
                  </a:lnTo>
                  <a:lnTo>
                    <a:pt x="2716" y="5"/>
                  </a:lnTo>
                  <a:lnTo>
                    <a:pt x="2757" y="16"/>
                  </a:lnTo>
                  <a:lnTo>
                    <a:pt x="2796" y="33"/>
                  </a:lnTo>
                  <a:lnTo>
                    <a:pt x="2830" y="57"/>
                  </a:lnTo>
                  <a:lnTo>
                    <a:pt x="2858" y="87"/>
                  </a:lnTo>
                  <a:lnTo>
                    <a:pt x="2882" y="121"/>
                  </a:lnTo>
                  <a:lnTo>
                    <a:pt x="2901" y="159"/>
                  </a:lnTo>
                  <a:lnTo>
                    <a:pt x="2912" y="199"/>
                  </a:lnTo>
                  <a:lnTo>
                    <a:pt x="2916" y="243"/>
                  </a:lnTo>
                  <a:lnTo>
                    <a:pt x="2916" y="2184"/>
                  </a:lnTo>
                  <a:lnTo>
                    <a:pt x="2912" y="2220"/>
                  </a:lnTo>
                  <a:lnTo>
                    <a:pt x="2902" y="2254"/>
                  </a:lnTo>
                  <a:lnTo>
                    <a:pt x="2885" y="2286"/>
                  </a:lnTo>
                  <a:lnTo>
                    <a:pt x="2862" y="2312"/>
                  </a:lnTo>
                  <a:lnTo>
                    <a:pt x="2835" y="2335"/>
                  </a:lnTo>
                  <a:lnTo>
                    <a:pt x="2804" y="2352"/>
                  </a:lnTo>
                  <a:lnTo>
                    <a:pt x="2770" y="2362"/>
                  </a:lnTo>
                  <a:lnTo>
                    <a:pt x="2733" y="2366"/>
                  </a:lnTo>
                  <a:lnTo>
                    <a:pt x="1847" y="2366"/>
                  </a:lnTo>
                  <a:lnTo>
                    <a:pt x="2020" y="2800"/>
                  </a:lnTo>
                  <a:lnTo>
                    <a:pt x="2027" y="2825"/>
                  </a:lnTo>
                  <a:lnTo>
                    <a:pt x="2028" y="2849"/>
                  </a:lnTo>
                  <a:lnTo>
                    <a:pt x="2023" y="2869"/>
                  </a:lnTo>
                  <a:lnTo>
                    <a:pt x="2010" y="2888"/>
                  </a:lnTo>
                  <a:lnTo>
                    <a:pt x="1993" y="2900"/>
                  </a:lnTo>
                  <a:lnTo>
                    <a:pt x="1970" y="2909"/>
                  </a:lnTo>
                  <a:lnTo>
                    <a:pt x="1943" y="2912"/>
                  </a:lnTo>
                  <a:lnTo>
                    <a:pt x="1417" y="2912"/>
                  </a:lnTo>
                  <a:lnTo>
                    <a:pt x="1417" y="1113"/>
                  </a:lnTo>
                  <a:lnTo>
                    <a:pt x="1414" y="1062"/>
                  </a:lnTo>
                  <a:lnTo>
                    <a:pt x="1403" y="1012"/>
                  </a:lnTo>
                  <a:lnTo>
                    <a:pt x="1385" y="967"/>
                  </a:lnTo>
                  <a:lnTo>
                    <a:pt x="1362" y="923"/>
                  </a:lnTo>
                  <a:lnTo>
                    <a:pt x="1332" y="884"/>
                  </a:lnTo>
                  <a:lnTo>
                    <a:pt x="1298" y="850"/>
                  </a:lnTo>
                  <a:lnTo>
                    <a:pt x="1258" y="821"/>
                  </a:lnTo>
                  <a:lnTo>
                    <a:pt x="1216" y="797"/>
                  </a:lnTo>
                  <a:lnTo>
                    <a:pt x="1169" y="780"/>
                  </a:lnTo>
                  <a:lnTo>
                    <a:pt x="1121" y="768"/>
                  </a:lnTo>
                  <a:lnTo>
                    <a:pt x="1070" y="764"/>
                  </a:lnTo>
                  <a:lnTo>
                    <a:pt x="0" y="764"/>
                  </a:lnTo>
                  <a:lnTo>
                    <a:pt x="0" y="243"/>
                  </a:lnTo>
                  <a:lnTo>
                    <a:pt x="5" y="199"/>
                  </a:lnTo>
                  <a:lnTo>
                    <a:pt x="16" y="159"/>
                  </a:lnTo>
                  <a:lnTo>
                    <a:pt x="34" y="121"/>
                  </a:lnTo>
                  <a:lnTo>
                    <a:pt x="59" y="87"/>
                  </a:lnTo>
                  <a:lnTo>
                    <a:pt x="87" y="57"/>
                  </a:lnTo>
                  <a:lnTo>
                    <a:pt x="121" y="33"/>
                  </a:lnTo>
                  <a:lnTo>
                    <a:pt x="159" y="16"/>
                  </a:lnTo>
                  <a:lnTo>
                    <a:pt x="200" y="5"/>
                  </a:lnTo>
                  <a:lnTo>
                    <a:pt x="24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39" name="Freeform 327">
              <a:extLst>
                <a:ext uri="{FF2B5EF4-FFF2-40B4-BE49-F238E27FC236}">
                  <a16:creationId xmlns:a16="http://schemas.microsoft.com/office/drawing/2014/main" id="{56F832EE-D20F-4C07-94EB-0A67FAB9112D}"/>
                </a:ext>
              </a:extLst>
            </p:cNvPr>
            <p:cNvSpPr>
              <a:spLocks noEditPoints="1"/>
            </p:cNvSpPr>
            <p:nvPr/>
          </p:nvSpPr>
          <p:spPr bwMode="auto">
            <a:xfrm>
              <a:off x="5824538" y="3990975"/>
              <a:ext cx="2312988" cy="2309812"/>
            </a:xfrm>
            <a:custGeom>
              <a:avLst/>
              <a:gdLst>
                <a:gd name="T0" fmla="*/ 1428 w 2914"/>
                <a:gd name="T1" fmla="*/ 1955 h 2911"/>
                <a:gd name="T2" fmla="*/ 1377 w 2914"/>
                <a:gd name="T3" fmla="*/ 1980 h 2911"/>
                <a:gd name="T4" fmla="*/ 1342 w 2914"/>
                <a:gd name="T5" fmla="*/ 2024 h 2911"/>
                <a:gd name="T6" fmla="*/ 1329 w 2914"/>
                <a:gd name="T7" fmla="*/ 2081 h 2911"/>
                <a:gd name="T8" fmla="*/ 1342 w 2914"/>
                <a:gd name="T9" fmla="*/ 2137 h 2911"/>
                <a:gd name="T10" fmla="*/ 1377 w 2914"/>
                <a:gd name="T11" fmla="*/ 2181 h 2911"/>
                <a:gd name="T12" fmla="*/ 1428 w 2914"/>
                <a:gd name="T13" fmla="*/ 2205 h 2911"/>
                <a:gd name="T14" fmla="*/ 1486 w 2914"/>
                <a:gd name="T15" fmla="*/ 2205 h 2911"/>
                <a:gd name="T16" fmla="*/ 1537 w 2914"/>
                <a:gd name="T17" fmla="*/ 2181 h 2911"/>
                <a:gd name="T18" fmla="*/ 1573 w 2914"/>
                <a:gd name="T19" fmla="*/ 2137 h 2911"/>
                <a:gd name="T20" fmla="*/ 1586 w 2914"/>
                <a:gd name="T21" fmla="*/ 2081 h 2911"/>
                <a:gd name="T22" fmla="*/ 1573 w 2914"/>
                <a:gd name="T23" fmla="*/ 2024 h 2911"/>
                <a:gd name="T24" fmla="*/ 1537 w 2914"/>
                <a:gd name="T25" fmla="*/ 1980 h 2911"/>
                <a:gd name="T26" fmla="*/ 1486 w 2914"/>
                <a:gd name="T27" fmla="*/ 1955 h 2911"/>
                <a:gd name="T28" fmla="*/ 349 w 2914"/>
                <a:gd name="T29" fmla="*/ 347 h 2911"/>
                <a:gd name="T30" fmla="*/ 2565 w 2914"/>
                <a:gd name="T31" fmla="*/ 1758 h 2911"/>
                <a:gd name="T32" fmla="*/ 349 w 2914"/>
                <a:gd name="T33" fmla="*/ 347 h 2911"/>
                <a:gd name="T34" fmla="*/ 2672 w 2914"/>
                <a:gd name="T35" fmla="*/ 0 h 2911"/>
                <a:gd name="T36" fmla="*/ 2757 w 2914"/>
                <a:gd name="T37" fmla="*/ 15 h 2911"/>
                <a:gd name="T38" fmla="*/ 2828 w 2914"/>
                <a:gd name="T39" fmla="*/ 56 h 2911"/>
                <a:gd name="T40" fmla="*/ 2882 w 2914"/>
                <a:gd name="T41" fmla="*/ 120 h 2911"/>
                <a:gd name="T42" fmla="*/ 2912 w 2914"/>
                <a:gd name="T43" fmla="*/ 198 h 2911"/>
                <a:gd name="T44" fmla="*/ 2914 w 2914"/>
                <a:gd name="T45" fmla="*/ 2183 h 2911"/>
                <a:gd name="T46" fmla="*/ 2900 w 2914"/>
                <a:gd name="T47" fmla="*/ 2254 h 2911"/>
                <a:gd name="T48" fmla="*/ 2862 w 2914"/>
                <a:gd name="T49" fmla="*/ 2312 h 2911"/>
                <a:gd name="T50" fmla="*/ 2804 w 2914"/>
                <a:gd name="T51" fmla="*/ 2350 h 2911"/>
                <a:gd name="T52" fmla="*/ 2733 w 2914"/>
                <a:gd name="T53" fmla="*/ 2365 h 2911"/>
                <a:gd name="T54" fmla="*/ 2019 w 2914"/>
                <a:gd name="T55" fmla="*/ 2799 h 2911"/>
                <a:gd name="T56" fmla="*/ 2027 w 2914"/>
                <a:gd name="T57" fmla="*/ 2849 h 2911"/>
                <a:gd name="T58" fmla="*/ 2010 w 2914"/>
                <a:gd name="T59" fmla="*/ 2887 h 2911"/>
                <a:gd name="T60" fmla="*/ 1970 w 2914"/>
                <a:gd name="T61" fmla="*/ 2908 h 2911"/>
                <a:gd name="T62" fmla="*/ 971 w 2914"/>
                <a:gd name="T63" fmla="*/ 2911 h 2911"/>
                <a:gd name="T64" fmla="*/ 923 w 2914"/>
                <a:gd name="T65" fmla="*/ 2900 h 2911"/>
                <a:gd name="T66" fmla="*/ 893 w 2914"/>
                <a:gd name="T67" fmla="*/ 2868 h 2911"/>
                <a:gd name="T68" fmla="*/ 888 w 2914"/>
                <a:gd name="T69" fmla="*/ 2824 h 2911"/>
                <a:gd name="T70" fmla="*/ 1069 w 2914"/>
                <a:gd name="T71" fmla="*/ 2365 h 2911"/>
                <a:gd name="T72" fmla="*/ 145 w 2914"/>
                <a:gd name="T73" fmla="*/ 2361 h 2911"/>
                <a:gd name="T74" fmla="*/ 81 w 2914"/>
                <a:gd name="T75" fmla="*/ 2334 h 2911"/>
                <a:gd name="T76" fmla="*/ 31 w 2914"/>
                <a:gd name="T77" fmla="*/ 2285 h 2911"/>
                <a:gd name="T78" fmla="*/ 4 w 2914"/>
                <a:gd name="T79" fmla="*/ 2220 h 2911"/>
                <a:gd name="T80" fmla="*/ 0 w 2914"/>
                <a:gd name="T81" fmla="*/ 242 h 2911"/>
                <a:gd name="T82" fmla="*/ 16 w 2914"/>
                <a:gd name="T83" fmla="*/ 157 h 2911"/>
                <a:gd name="T84" fmla="*/ 57 w 2914"/>
                <a:gd name="T85" fmla="*/ 86 h 2911"/>
                <a:gd name="T86" fmla="*/ 121 w 2914"/>
                <a:gd name="T87" fmla="*/ 32 h 2911"/>
                <a:gd name="T88" fmla="*/ 199 w 2914"/>
                <a:gd name="T89" fmla="*/ 4 h 29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2914" h="2911">
                  <a:moveTo>
                    <a:pt x="1458" y="1952"/>
                  </a:moveTo>
                  <a:lnTo>
                    <a:pt x="1428" y="1955"/>
                  </a:lnTo>
                  <a:lnTo>
                    <a:pt x="1401" y="1965"/>
                  </a:lnTo>
                  <a:lnTo>
                    <a:pt x="1377" y="1980"/>
                  </a:lnTo>
                  <a:lnTo>
                    <a:pt x="1357" y="2000"/>
                  </a:lnTo>
                  <a:lnTo>
                    <a:pt x="1342" y="2024"/>
                  </a:lnTo>
                  <a:lnTo>
                    <a:pt x="1332" y="2051"/>
                  </a:lnTo>
                  <a:lnTo>
                    <a:pt x="1329" y="2081"/>
                  </a:lnTo>
                  <a:lnTo>
                    <a:pt x="1332" y="2110"/>
                  </a:lnTo>
                  <a:lnTo>
                    <a:pt x="1342" y="2137"/>
                  </a:lnTo>
                  <a:lnTo>
                    <a:pt x="1357" y="2161"/>
                  </a:lnTo>
                  <a:lnTo>
                    <a:pt x="1377" y="2181"/>
                  </a:lnTo>
                  <a:lnTo>
                    <a:pt x="1401" y="2195"/>
                  </a:lnTo>
                  <a:lnTo>
                    <a:pt x="1428" y="2205"/>
                  </a:lnTo>
                  <a:lnTo>
                    <a:pt x="1458" y="2210"/>
                  </a:lnTo>
                  <a:lnTo>
                    <a:pt x="1486" y="2205"/>
                  </a:lnTo>
                  <a:lnTo>
                    <a:pt x="1515" y="2195"/>
                  </a:lnTo>
                  <a:lnTo>
                    <a:pt x="1537" y="2181"/>
                  </a:lnTo>
                  <a:lnTo>
                    <a:pt x="1557" y="2161"/>
                  </a:lnTo>
                  <a:lnTo>
                    <a:pt x="1573" y="2137"/>
                  </a:lnTo>
                  <a:lnTo>
                    <a:pt x="1583" y="2110"/>
                  </a:lnTo>
                  <a:lnTo>
                    <a:pt x="1586" y="2081"/>
                  </a:lnTo>
                  <a:lnTo>
                    <a:pt x="1583" y="2051"/>
                  </a:lnTo>
                  <a:lnTo>
                    <a:pt x="1573" y="2024"/>
                  </a:lnTo>
                  <a:lnTo>
                    <a:pt x="1557" y="2000"/>
                  </a:lnTo>
                  <a:lnTo>
                    <a:pt x="1537" y="1980"/>
                  </a:lnTo>
                  <a:lnTo>
                    <a:pt x="1515" y="1965"/>
                  </a:lnTo>
                  <a:lnTo>
                    <a:pt x="1486" y="1955"/>
                  </a:lnTo>
                  <a:lnTo>
                    <a:pt x="1458" y="1952"/>
                  </a:lnTo>
                  <a:close/>
                  <a:moveTo>
                    <a:pt x="349" y="347"/>
                  </a:moveTo>
                  <a:lnTo>
                    <a:pt x="349" y="1758"/>
                  </a:lnTo>
                  <a:lnTo>
                    <a:pt x="2565" y="1758"/>
                  </a:lnTo>
                  <a:lnTo>
                    <a:pt x="2565" y="347"/>
                  </a:lnTo>
                  <a:lnTo>
                    <a:pt x="349" y="347"/>
                  </a:lnTo>
                  <a:close/>
                  <a:moveTo>
                    <a:pt x="243" y="0"/>
                  </a:moveTo>
                  <a:lnTo>
                    <a:pt x="2672" y="0"/>
                  </a:lnTo>
                  <a:lnTo>
                    <a:pt x="2716" y="4"/>
                  </a:lnTo>
                  <a:lnTo>
                    <a:pt x="2757" y="15"/>
                  </a:lnTo>
                  <a:lnTo>
                    <a:pt x="2794" y="32"/>
                  </a:lnTo>
                  <a:lnTo>
                    <a:pt x="2828" y="56"/>
                  </a:lnTo>
                  <a:lnTo>
                    <a:pt x="2858" y="86"/>
                  </a:lnTo>
                  <a:lnTo>
                    <a:pt x="2882" y="120"/>
                  </a:lnTo>
                  <a:lnTo>
                    <a:pt x="2900" y="157"/>
                  </a:lnTo>
                  <a:lnTo>
                    <a:pt x="2912" y="198"/>
                  </a:lnTo>
                  <a:lnTo>
                    <a:pt x="2914" y="242"/>
                  </a:lnTo>
                  <a:lnTo>
                    <a:pt x="2914" y="2183"/>
                  </a:lnTo>
                  <a:lnTo>
                    <a:pt x="2912" y="2220"/>
                  </a:lnTo>
                  <a:lnTo>
                    <a:pt x="2900" y="2254"/>
                  </a:lnTo>
                  <a:lnTo>
                    <a:pt x="2883" y="2285"/>
                  </a:lnTo>
                  <a:lnTo>
                    <a:pt x="2862" y="2312"/>
                  </a:lnTo>
                  <a:lnTo>
                    <a:pt x="2835" y="2334"/>
                  </a:lnTo>
                  <a:lnTo>
                    <a:pt x="2804" y="2350"/>
                  </a:lnTo>
                  <a:lnTo>
                    <a:pt x="2770" y="2361"/>
                  </a:lnTo>
                  <a:lnTo>
                    <a:pt x="2733" y="2365"/>
                  </a:lnTo>
                  <a:lnTo>
                    <a:pt x="1846" y="2365"/>
                  </a:lnTo>
                  <a:lnTo>
                    <a:pt x="2019" y="2799"/>
                  </a:lnTo>
                  <a:lnTo>
                    <a:pt x="2027" y="2824"/>
                  </a:lnTo>
                  <a:lnTo>
                    <a:pt x="2027" y="2849"/>
                  </a:lnTo>
                  <a:lnTo>
                    <a:pt x="2021" y="2868"/>
                  </a:lnTo>
                  <a:lnTo>
                    <a:pt x="2010" y="2887"/>
                  </a:lnTo>
                  <a:lnTo>
                    <a:pt x="1993" y="2900"/>
                  </a:lnTo>
                  <a:lnTo>
                    <a:pt x="1970" y="2908"/>
                  </a:lnTo>
                  <a:lnTo>
                    <a:pt x="1943" y="2911"/>
                  </a:lnTo>
                  <a:lnTo>
                    <a:pt x="971" y="2911"/>
                  </a:lnTo>
                  <a:lnTo>
                    <a:pt x="945" y="2908"/>
                  </a:lnTo>
                  <a:lnTo>
                    <a:pt x="923" y="2900"/>
                  </a:lnTo>
                  <a:lnTo>
                    <a:pt x="905" y="2887"/>
                  </a:lnTo>
                  <a:lnTo>
                    <a:pt x="893" y="2868"/>
                  </a:lnTo>
                  <a:lnTo>
                    <a:pt x="888" y="2849"/>
                  </a:lnTo>
                  <a:lnTo>
                    <a:pt x="888" y="2824"/>
                  </a:lnTo>
                  <a:lnTo>
                    <a:pt x="895" y="2799"/>
                  </a:lnTo>
                  <a:lnTo>
                    <a:pt x="1069" y="2365"/>
                  </a:lnTo>
                  <a:lnTo>
                    <a:pt x="182" y="2365"/>
                  </a:lnTo>
                  <a:lnTo>
                    <a:pt x="145" y="2361"/>
                  </a:lnTo>
                  <a:lnTo>
                    <a:pt x="111" y="2350"/>
                  </a:lnTo>
                  <a:lnTo>
                    <a:pt x="81" y="2334"/>
                  </a:lnTo>
                  <a:lnTo>
                    <a:pt x="54" y="2312"/>
                  </a:lnTo>
                  <a:lnTo>
                    <a:pt x="31" y="2285"/>
                  </a:lnTo>
                  <a:lnTo>
                    <a:pt x="14" y="2254"/>
                  </a:lnTo>
                  <a:lnTo>
                    <a:pt x="4" y="2220"/>
                  </a:lnTo>
                  <a:lnTo>
                    <a:pt x="0" y="2183"/>
                  </a:lnTo>
                  <a:lnTo>
                    <a:pt x="0" y="242"/>
                  </a:lnTo>
                  <a:lnTo>
                    <a:pt x="4" y="198"/>
                  </a:lnTo>
                  <a:lnTo>
                    <a:pt x="16" y="157"/>
                  </a:lnTo>
                  <a:lnTo>
                    <a:pt x="33" y="120"/>
                  </a:lnTo>
                  <a:lnTo>
                    <a:pt x="57" y="86"/>
                  </a:lnTo>
                  <a:lnTo>
                    <a:pt x="87" y="56"/>
                  </a:lnTo>
                  <a:lnTo>
                    <a:pt x="121" y="32"/>
                  </a:lnTo>
                  <a:lnTo>
                    <a:pt x="157" y="15"/>
                  </a:lnTo>
                  <a:lnTo>
                    <a:pt x="199" y="4"/>
                  </a:lnTo>
                  <a:lnTo>
                    <a:pt x="24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sp>
        <p:nvSpPr>
          <p:cNvPr id="40" name="Freeform 145">
            <a:extLst>
              <a:ext uri="{FF2B5EF4-FFF2-40B4-BE49-F238E27FC236}">
                <a16:creationId xmlns:a16="http://schemas.microsoft.com/office/drawing/2014/main" id="{ADC30F16-0AAD-4507-8F04-C767890D1D36}"/>
              </a:ext>
            </a:extLst>
          </p:cNvPr>
          <p:cNvSpPr>
            <a:spLocks noEditPoints="1"/>
          </p:cNvSpPr>
          <p:nvPr/>
        </p:nvSpPr>
        <p:spPr bwMode="auto">
          <a:xfrm>
            <a:off x="3581400" y="3069434"/>
            <a:ext cx="330507" cy="392198"/>
          </a:xfrm>
          <a:custGeom>
            <a:avLst/>
            <a:gdLst>
              <a:gd name="T0" fmla="*/ 1321 w 3102"/>
              <a:gd name="T1" fmla="*/ 1301 h 3681"/>
              <a:gd name="T2" fmla="*/ 896 w 3102"/>
              <a:gd name="T3" fmla="*/ 2150 h 3681"/>
              <a:gd name="T4" fmla="*/ 1733 w 3102"/>
              <a:gd name="T5" fmla="*/ 1374 h 3681"/>
              <a:gd name="T6" fmla="*/ 1697 w 3102"/>
              <a:gd name="T7" fmla="*/ 309 h 3681"/>
              <a:gd name="T8" fmla="*/ 920 w 3102"/>
              <a:gd name="T9" fmla="*/ 0 h 3681"/>
              <a:gd name="T10" fmla="*/ 2126 w 3102"/>
              <a:gd name="T11" fmla="*/ 3 h 3681"/>
              <a:gd name="T12" fmla="*/ 2160 w 3102"/>
              <a:gd name="T13" fmla="*/ 23 h 3681"/>
              <a:gd name="T14" fmla="*/ 2180 w 3102"/>
              <a:gd name="T15" fmla="*/ 57 h 3681"/>
              <a:gd name="T16" fmla="*/ 2182 w 3102"/>
              <a:gd name="T17" fmla="*/ 232 h 3681"/>
              <a:gd name="T18" fmla="*/ 2172 w 3102"/>
              <a:gd name="T19" fmla="*/ 271 h 3681"/>
              <a:gd name="T20" fmla="*/ 2145 w 3102"/>
              <a:gd name="T21" fmla="*/ 299 h 3681"/>
              <a:gd name="T22" fmla="*/ 2105 w 3102"/>
              <a:gd name="T23" fmla="*/ 309 h 3681"/>
              <a:gd name="T24" fmla="*/ 2008 w 3102"/>
              <a:gd name="T25" fmla="*/ 1229 h 3681"/>
              <a:gd name="T26" fmla="*/ 3024 w 3102"/>
              <a:gd name="T27" fmla="*/ 3097 h 3681"/>
              <a:gd name="T28" fmla="*/ 3073 w 3102"/>
              <a:gd name="T29" fmla="*/ 3204 h 3681"/>
              <a:gd name="T30" fmla="*/ 3098 w 3102"/>
              <a:gd name="T31" fmla="*/ 3303 h 3681"/>
              <a:gd name="T32" fmla="*/ 3098 w 3102"/>
              <a:gd name="T33" fmla="*/ 3395 h 3681"/>
              <a:gd name="T34" fmla="*/ 3076 w 3102"/>
              <a:gd name="T35" fmla="*/ 3475 h 3681"/>
              <a:gd name="T36" fmla="*/ 3031 w 3102"/>
              <a:gd name="T37" fmla="*/ 3546 h 3681"/>
              <a:gd name="T38" fmla="*/ 2964 w 3102"/>
              <a:gd name="T39" fmla="*/ 3603 h 3681"/>
              <a:gd name="T40" fmla="*/ 2876 w 3102"/>
              <a:gd name="T41" fmla="*/ 3645 h 3681"/>
              <a:gd name="T42" fmla="*/ 2769 w 3102"/>
              <a:gd name="T43" fmla="*/ 3671 h 3681"/>
              <a:gd name="T44" fmla="*/ 2643 w 3102"/>
              <a:gd name="T45" fmla="*/ 3681 h 3681"/>
              <a:gd name="T46" fmla="*/ 399 w 3102"/>
              <a:gd name="T47" fmla="*/ 3678 h 3681"/>
              <a:gd name="T48" fmla="*/ 282 w 3102"/>
              <a:gd name="T49" fmla="*/ 3660 h 3681"/>
              <a:gd name="T50" fmla="*/ 184 w 3102"/>
              <a:gd name="T51" fmla="*/ 3625 h 3681"/>
              <a:gd name="T52" fmla="*/ 106 w 3102"/>
              <a:gd name="T53" fmla="*/ 3574 h 3681"/>
              <a:gd name="T54" fmla="*/ 48 w 3102"/>
              <a:gd name="T55" fmla="*/ 3510 h 3681"/>
              <a:gd name="T56" fmla="*/ 13 w 3102"/>
              <a:gd name="T57" fmla="*/ 3433 h 3681"/>
              <a:gd name="T58" fmla="*/ 0 w 3102"/>
              <a:gd name="T59" fmla="*/ 3346 h 3681"/>
              <a:gd name="T60" fmla="*/ 11 w 3102"/>
              <a:gd name="T61" fmla="*/ 3250 h 3681"/>
              <a:gd name="T62" fmla="*/ 46 w 3102"/>
              <a:gd name="T63" fmla="*/ 3145 h 3681"/>
              <a:gd name="T64" fmla="*/ 106 w 3102"/>
              <a:gd name="T65" fmla="*/ 3035 h 3681"/>
              <a:gd name="T66" fmla="*/ 1010 w 3102"/>
              <a:gd name="T67" fmla="*/ 309 h 3681"/>
              <a:gd name="T68" fmla="*/ 900 w 3102"/>
              <a:gd name="T69" fmla="*/ 307 h 3681"/>
              <a:gd name="T70" fmla="*/ 865 w 3102"/>
              <a:gd name="T71" fmla="*/ 287 h 3681"/>
              <a:gd name="T72" fmla="*/ 845 w 3102"/>
              <a:gd name="T73" fmla="*/ 253 h 3681"/>
              <a:gd name="T74" fmla="*/ 843 w 3102"/>
              <a:gd name="T75" fmla="*/ 78 h 3681"/>
              <a:gd name="T76" fmla="*/ 853 w 3102"/>
              <a:gd name="T77" fmla="*/ 38 h 3681"/>
              <a:gd name="T78" fmla="*/ 881 w 3102"/>
              <a:gd name="T79" fmla="*/ 12 h 3681"/>
              <a:gd name="T80" fmla="*/ 920 w 3102"/>
              <a:gd name="T81" fmla="*/ 0 h 36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102" h="3681">
                <a:moveTo>
                  <a:pt x="1321" y="309"/>
                </a:moveTo>
                <a:lnTo>
                  <a:pt x="1321" y="1301"/>
                </a:lnTo>
                <a:lnTo>
                  <a:pt x="1288" y="1365"/>
                </a:lnTo>
                <a:lnTo>
                  <a:pt x="896" y="2150"/>
                </a:lnTo>
                <a:lnTo>
                  <a:pt x="2154" y="2150"/>
                </a:lnTo>
                <a:lnTo>
                  <a:pt x="1733" y="1374"/>
                </a:lnTo>
                <a:lnTo>
                  <a:pt x="1697" y="1307"/>
                </a:lnTo>
                <a:lnTo>
                  <a:pt x="1697" y="309"/>
                </a:lnTo>
                <a:lnTo>
                  <a:pt x="1321" y="309"/>
                </a:lnTo>
                <a:close/>
                <a:moveTo>
                  <a:pt x="920" y="0"/>
                </a:moveTo>
                <a:lnTo>
                  <a:pt x="2105" y="0"/>
                </a:lnTo>
                <a:lnTo>
                  <a:pt x="2126" y="3"/>
                </a:lnTo>
                <a:lnTo>
                  <a:pt x="2145" y="12"/>
                </a:lnTo>
                <a:lnTo>
                  <a:pt x="2160" y="23"/>
                </a:lnTo>
                <a:lnTo>
                  <a:pt x="2172" y="38"/>
                </a:lnTo>
                <a:lnTo>
                  <a:pt x="2180" y="57"/>
                </a:lnTo>
                <a:lnTo>
                  <a:pt x="2182" y="78"/>
                </a:lnTo>
                <a:lnTo>
                  <a:pt x="2182" y="232"/>
                </a:lnTo>
                <a:lnTo>
                  <a:pt x="2180" y="253"/>
                </a:lnTo>
                <a:lnTo>
                  <a:pt x="2172" y="271"/>
                </a:lnTo>
                <a:lnTo>
                  <a:pt x="2160" y="287"/>
                </a:lnTo>
                <a:lnTo>
                  <a:pt x="2145" y="299"/>
                </a:lnTo>
                <a:lnTo>
                  <a:pt x="2126" y="307"/>
                </a:lnTo>
                <a:lnTo>
                  <a:pt x="2105" y="309"/>
                </a:lnTo>
                <a:lnTo>
                  <a:pt x="2008" y="309"/>
                </a:lnTo>
                <a:lnTo>
                  <a:pt x="2008" y="1229"/>
                </a:lnTo>
                <a:lnTo>
                  <a:pt x="2990" y="3043"/>
                </a:lnTo>
                <a:lnTo>
                  <a:pt x="3024" y="3097"/>
                </a:lnTo>
                <a:lnTo>
                  <a:pt x="3052" y="3152"/>
                </a:lnTo>
                <a:lnTo>
                  <a:pt x="3073" y="3204"/>
                </a:lnTo>
                <a:lnTo>
                  <a:pt x="3089" y="3254"/>
                </a:lnTo>
                <a:lnTo>
                  <a:pt x="3098" y="3303"/>
                </a:lnTo>
                <a:lnTo>
                  <a:pt x="3102" y="3349"/>
                </a:lnTo>
                <a:lnTo>
                  <a:pt x="3098" y="3395"/>
                </a:lnTo>
                <a:lnTo>
                  <a:pt x="3090" y="3437"/>
                </a:lnTo>
                <a:lnTo>
                  <a:pt x="3076" y="3475"/>
                </a:lnTo>
                <a:lnTo>
                  <a:pt x="3056" y="3512"/>
                </a:lnTo>
                <a:lnTo>
                  <a:pt x="3031" y="3546"/>
                </a:lnTo>
                <a:lnTo>
                  <a:pt x="3000" y="3576"/>
                </a:lnTo>
                <a:lnTo>
                  <a:pt x="2964" y="3603"/>
                </a:lnTo>
                <a:lnTo>
                  <a:pt x="2922" y="3626"/>
                </a:lnTo>
                <a:lnTo>
                  <a:pt x="2876" y="3645"/>
                </a:lnTo>
                <a:lnTo>
                  <a:pt x="2825" y="3661"/>
                </a:lnTo>
                <a:lnTo>
                  <a:pt x="2769" y="3671"/>
                </a:lnTo>
                <a:lnTo>
                  <a:pt x="2708" y="3678"/>
                </a:lnTo>
                <a:lnTo>
                  <a:pt x="2643" y="3681"/>
                </a:lnTo>
                <a:lnTo>
                  <a:pt x="464" y="3681"/>
                </a:lnTo>
                <a:lnTo>
                  <a:pt x="399" y="3678"/>
                </a:lnTo>
                <a:lnTo>
                  <a:pt x="338" y="3671"/>
                </a:lnTo>
                <a:lnTo>
                  <a:pt x="282" y="3660"/>
                </a:lnTo>
                <a:lnTo>
                  <a:pt x="231" y="3645"/>
                </a:lnTo>
                <a:lnTo>
                  <a:pt x="184" y="3625"/>
                </a:lnTo>
                <a:lnTo>
                  <a:pt x="143" y="3602"/>
                </a:lnTo>
                <a:lnTo>
                  <a:pt x="106" y="3574"/>
                </a:lnTo>
                <a:lnTo>
                  <a:pt x="74" y="3543"/>
                </a:lnTo>
                <a:lnTo>
                  <a:pt x="48" y="3510"/>
                </a:lnTo>
                <a:lnTo>
                  <a:pt x="28" y="3473"/>
                </a:lnTo>
                <a:lnTo>
                  <a:pt x="13" y="3433"/>
                </a:lnTo>
                <a:lnTo>
                  <a:pt x="4" y="3390"/>
                </a:lnTo>
                <a:lnTo>
                  <a:pt x="0" y="3346"/>
                </a:lnTo>
                <a:lnTo>
                  <a:pt x="2" y="3298"/>
                </a:lnTo>
                <a:lnTo>
                  <a:pt x="11" y="3250"/>
                </a:lnTo>
                <a:lnTo>
                  <a:pt x="25" y="3198"/>
                </a:lnTo>
                <a:lnTo>
                  <a:pt x="46" y="3145"/>
                </a:lnTo>
                <a:lnTo>
                  <a:pt x="72" y="3090"/>
                </a:lnTo>
                <a:lnTo>
                  <a:pt x="106" y="3035"/>
                </a:lnTo>
                <a:lnTo>
                  <a:pt x="1010" y="1229"/>
                </a:lnTo>
                <a:lnTo>
                  <a:pt x="1010" y="309"/>
                </a:lnTo>
                <a:lnTo>
                  <a:pt x="920" y="309"/>
                </a:lnTo>
                <a:lnTo>
                  <a:pt x="900" y="307"/>
                </a:lnTo>
                <a:lnTo>
                  <a:pt x="881" y="299"/>
                </a:lnTo>
                <a:lnTo>
                  <a:pt x="865" y="287"/>
                </a:lnTo>
                <a:lnTo>
                  <a:pt x="853" y="271"/>
                </a:lnTo>
                <a:lnTo>
                  <a:pt x="845" y="253"/>
                </a:lnTo>
                <a:lnTo>
                  <a:pt x="843" y="232"/>
                </a:lnTo>
                <a:lnTo>
                  <a:pt x="843" y="78"/>
                </a:lnTo>
                <a:lnTo>
                  <a:pt x="845" y="57"/>
                </a:lnTo>
                <a:lnTo>
                  <a:pt x="853" y="38"/>
                </a:lnTo>
                <a:lnTo>
                  <a:pt x="865" y="23"/>
                </a:lnTo>
                <a:lnTo>
                  <a:pt x="881" y="12"/>
                </a:lnTo>
                <a:lnTo>
                  <a:pt x="900" y="3"/>
                </a:lnTo>
                <a:lnTo>
                  <a:pt x="920" y="0"/>
                </a:lnTo>
                <a:close/>
              </a:path>
            </a:pathLst>
          </a:custGeom>
          <a:solidFill>
            <a:schemeClr val="bg1"/>
          </a:solidFill>
          <a:ln w="0">
            <a:noFill/>
            <a:prstDash val="solid"/>
            <a:round/>
            <a:headEnd/>
            <a:tailEnd/>
          </a:ln>
          <a:effectLst>
            <a:outerShdw blurRad="63500" sx="102000" sy="102000" algn="ctr"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ru-RU"/>
          </a:p>
        </p:txBody>
      </p:sp>
      <p:grpSp>
        <p:nvGrpSpPr>
          <p:cNvPr id="41" name="Группа 298">
            <a:extLst>
              <a:ext uri="{FF2B5EF4-FFF2-40B4-BE49-F238E27FC236}">
                <a16:creationId xmlns:a16="http://schemas.microsoft.com/office/drawing/2014/main" id="{6614E03B-B0CD-4AC6-B827-ECE22FB5B2DF}"/>
              </a:ext>
            </a:extLst>
          </p:cNvPr>
          <p:cNvGrpSpPr/>
          <p:nvPr/>
        </p:nvGrpSpPr>
        <p:grpSpPr>
          <a:xfrm>
            <a:off x="5593134" y="3054168"/>
            <a:ext cx="393416" cy="391274"/>
            <a:chOff x="5848350" y="3192463"/>
            <a:chExt cx="2041525" cy="2030413"/>
          </a:xfrm>
          <a:solidFill>
            <a:schemeClr val="bg1"/>
          </a:solidFill>
          <a:effectLst>
            <a:outerShdw blurRad="63500" sx="102000" sy="102000" algn="ctr" rotWithShape="0">
              <a:prstClr val="black">
                <a:alpha val="40000"/>
              </a:prstClr>
            </a:outerShdw>
          </a:effectLst>
        </p:grpSpPr>
        <p:sp>
          <p:nvSpPr>
            <p:cNvPr id="42" name="Freeform 266">
              <a:extLst>
                <a:ext uri="{FF2B5EF4-FFF2-40B4-BE49-F238E27FC236}">
                  <a16:creationId xmlns:a16="http://schemas.microsoft.com/office/drawing/2014/main" id="{50A16625-6557-4990-8438-2B75C29B4794}"/>
                </a:ext>
              </a:extLst>
            </p:cNvPr>
            <p:cNvSpPr>
              <a:spLocks/>
            </p:cNvSpPr>
            <p:nvPr/>
          </p:nvSpPr>
          <p:spPr bwMode="auto">
            <a:xfrm>
              <a:off x="6692900" y="4033838"/>
              <a:ext cx="352425" cy="349250"/>
            </a:xfrm>
            <a:custGeom>
              <a:avLst/>
              <a:gdLst>
                <a:gd name="T0" fmla="*/ 332 w 665"/>
                <a:gd name="T1" fmla="*/ 0 h 661"/>
                <a:gd name="T2" fmla="*/ 381 w 665"/>
                <a:gd name="T3" fmla="*/ 3 h 661"/>
                <a:gd name="T4" fmla="*/ 428 w 665"/>
                <a:gd name="T5" fmla="*/ 14 h 661"/>
                <a:gd name="T6" fmla="*/ 472 w 665"/>
                <a:gd name="T7" fmla="*/ 30 h 661"/>
                <a:gd name="T8" fmla="*/ 512 w 665"/>
                <a:gd name="T9" fmla="*/ 53 h 661"/>
                <a:gd name="T10" fmla="*/ 550 w 665"/>
                <a:gd name="T11" fmla="*/ 80 h 661"/>
                <a:gd name="T12" fmla="*/ 583 w 665"/>
                <a:gd name="T13" fmla="*/ 113 h 661"/>
                <a:gd name="T14" fmla="*/ 610 w 665"/>
                <a:gd name="T15" fmla="*/ 150 h 661"/>
                <a:gd name="T16" fmla="*/ 633 w 665"/>
                <a:gd name="T17" fmla="*/ 191 h 661"/>
                <a:gd name="T18" fmla="*/ 650 w 665"/>
                <a:gd name="T19" fmla="*/ 234 h 661"/>
                <a:gd name="T20" fmla="*/ 661 w 665"/>
                <a:gd name="T21" fmla="*/ 281 h 661"/>
                <a:gd name="T22" fmla="*/ 665 w 665"/>
                <a:gd name="T23" fmla="*/ 330 h 661"/>
                <a:gd name="T24" fmla="*/ 661 w 665"/>
                <a:gd name="T25" fmla="*/ 378 h 661"/>
                <a:gd name="T26" fmla="*/ 650 w 665"/>
                <a:gd name="T27" fmla="*/ 425 h 661"/>
                <a:gd name="T28" fmla="*/ 633 w 665"/>
                <a:gd name="T29" fmla="*/ 470 h 661"/>
                <a:gd name="T30" fmla="*/ 610 w 665"/>
                <a:gd name="T31" fmla="*/ 511 h 661"/>
                <a:gd name="T32" fmla="*/ 583 w 665"/>
                <a:gd name="T33" fmla="*/ 547 h 661"/>
                <a:gd name="T34" fmla="*/ 550 w 665"/>
                <a:gd name="T35" fmla="*/ 580 h 661"/>
                <a:gd name="T36" fmla="*/ 512 w 665"/>
                <a:gd name="T37" fmla="*/ 608 h 661"/>
                <a:gd name="T38" fmla="*/ 472 w 665"/>
                <a:gd name="T39" fmla="*/ 630 h 661"/>
                <a:gd name="T40" fmla="*/ 428 w 665"/>
                <a:gd name="T41" fmla="*/ 646 h 661"/>
                <a:gd name="T42" fmla="*/ 381 w 665"/>
                <a:gd name="T43" fmla="*/ 657 h 661"/>
                <a:gd name="T44" fmla="*/ 332 w 665"/>
                <a:gd name="T45" fmla="*/ 661 h 661"/>
                <a:gd name="T46" fmla="*/ 283 w 665"/>
                <a:gd name="T47" fmla="*/ 657 h 661"/>
                <a:gd name="T48" fmla="*/ 235 w 665"/>
                <a:gd name="T49" fmla="*/ 646 h 661"/>
                <a:gd name="T50" fmla="*/ 192 w 665"/>
                <a:gd name="T51" fmla="*/ 630 h 661"/>
                <a:gd name="T52" fmla="*/ 151 w 665"/>
                <a:gd name="T53" fmla="*/ 608 h 661"/>
                <a:gd name="T54" fmla="*/ 113 w 665"/>
                <a:gd name="T55" fmla="*/ 580 h 661"/>
                <a:gd name="T56" fmla="*/ 81 w 665"/>
                <a:gd name="T57" fmla="*/ 547 h 661"/>
                <a:gd name="T58" fmla="*/ 53 w 665"/>
                <a:gd name="T59" fmla="*/ 511 h 661"/>
                <a:gd name="T60" fmla="*/ 30 w 665"/>
                <a:gd name="T61" fmla="*/ 470 h 661"/>
                <a:gd name="T62" fmla="*/ 13 w 665"/>
                <a:gd name="T63" fmla="*/ 425 h 661"/>
                <a:gd name="T64" fmla="*/ 3 w 665"/>
                <a:gd name="T65" fmla="*/ 378 h 661"/>
                <a:gd name="T66" fmla="*/ 0 w 665"/>
                <a:gd name="T67" fmla="*/ 330 h 661"/>
                <a:gd name="T68" fmla="*/ 3 w 665"/>
                <a:gd name="T69" fmla="*/ 281 h 661"/>
                <a:gd name="T70" fmla="*/ 13 w 665"/>
                <a:gd name="T71" fmla="*/ 234 h 661"/>
                <a:gd name="T72" fmla="*/ 30 w 665"/>
                <a:gd name="T73" fmla="*/ 191 h 661"/>
                <a:gd name="T74" fmla="*/ 53 w 665"/>
                <a:gd name="T75" fmla="*/ 150 h 661"/>
                <a:gd name="T76" fmla="*/ 81 w 665"/>
                <a:gd name="T77" fmla="*/ 113 h 661"/>
                <a:gd name="T78" fmla="*/ 113 w 665"/>
                <a:gd name="T79" fmla="*/ 80 h 661"/>
                <a:gd name="T80" fmla="*/ 151 w 665"/>
                <a:gd name="T81" fmla="*/ 53 h 661"/>
                <a:gd name="T82" fmla="*/ 192 w 665"/>
                <a:gd name="T83" fmla="*/ 30 h 661"/>
                <a:gd name="T84" fmla="*/ 235 w 665"/>
                <a:gd name="T85" fmla="*/ 14 h 661"/>
                <a:gd name="T86" fmla="*/ 283 w 665"/>
                <a:gd name="T87" fmla="*/ 3 h 661"/>
                <a:gd name="T88" fmla="*/ 332 w 665"/>
                <a:gd name="T89" fmla="*/ 0 h 6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665" h="661">
                  <a:moveTo>
                    <a:pt x="332" y="0"/>
                  </a:moveTo>
                  <a:lnTo>
                    <a:pt x="381" y="3"/>
                  </a:lnTo>
                  <a:lnTo>
                    <a:pt x="428" y="14"/>
                  </a:lnTo>
                  <a:lnTo>
                    <a:pt x="472" y="30"/>
                  </a:lnTo>
                  <a:lnTo>
                    <a:pt x="512" y="53"/>
                  </a:lnTo>
                  <a:lnTo>
                    <a:pt x="550" y="80"/>
                  </a:lnTo>
                  <a:lnTo>
                    <a:pt x="583" y="113"/>
                  </a:lnTo>
                  <a:lnTo>
                    <a:pt x="610" y="150"/>
                  </a:lnTo>
                  <a:lnTo>
                    <a:pt x="633" y="191"/>
                  </a:lnTo>
                  <a:lnTo>
                    <a:pt x="650" y="234"/>
                  </a:lnTo>
                  <a:lnTo>
                    <a:pt x="661" y="281"/>
                  </a:lnTo>
                  <a:lnTo>
                    <a:pt x="665" y="330"/>
                  </a:lnTo>
                  <a:lnTo>
                    <a:pt x="661" y="378"/>
                  </a:lnTo>
                  <a:lnTo>
                    <a:pt x="650" y="425"/>
                  </a:lnTo>
                  <a:lnTo>
                    <a:pt x="633" y="470"/>
                  </a:lnTo>
                  <a:lnTo>
                    <a:pt x="610" y="511"/>
                  </a:lnTo>
                  <a:lnTo>
                    <a:pt x="583" y="547"/>
                  </a:lnTo>
                  <a:lnTo>
                    <a:pt x="550" y="580"/>
                  </a:lnTo>
                  <a:lnTo>
                    <a:pt x="512" y="608"/>
                  </a:lnTo>
                  <a:lnTo>
                    <a:pt x="472" y="630"/>
                  </a:lnTo>
                  <a:lnTo>
                    <a:pt x="428" y="646"/>
                  </a:lnTo>
                  <a:lnTo>
                    <a:pt x="381" y="657"/>
                  </a:lnTo>
                  <a:lnTo>
                    <a:pt x="332" y="661"/>
                  </a:lnTo>
                  <a:lnTo>
                    <a:pt x="283" y="657"/>
                  </a:lnTo>
                  <a:lnTo>
                    <a:pt x="235" y="646"/>
                  </a:lnTo>
                  <a:lnTo>
                    <a:pt x="192" y="630"/>
                  </a:lnTo>
                  <a:lnTo>
                    <a:pt x="151" y="608"/>
                  </a:lnTo>
                  <a:lnTo>
                    <a:pt x="113" y="580"/>
                  </a:lnTo>
                  <a:lnTo>
                    <a:pt x="81" y="547"/>
                  </a:lnTo>
                  <a:lnTo>
                    <a:pt x="53" y="511"/>
                  </a:lnTo>
                  <a:lnTo>
                    <a:pt x="30" y="470"/>
                  </a:lnTo>
                  <a:lnTo>
                    <a:pt x="13" y="425"/>
                  </a:lnTo>
                  <a:lnTo>
                    <a:pt x="3" y="378"/>
                  </a:lnTo>
                  <a:lnTo>
                    <a:pt x="0" y="330"/>
                  </a:lnTo>
                  <a:lnTo>
                    <a:pt x="3" y="281"/>
                  </a:lnTo>
                  <a:lnTo>
                    <a:pt x="13" y="234"/>
                  </a:lnTo>
                  <a:lnTo>
                    <a:pt x="30" y="191"/>
                  </a:lnTo>
                  <a:lnTo>
                    <a:pt x="53" y="150"/>
                  </a:lnTo>
                  <a:lnTo>
                    <a:pt x="81" y="113"/>
                  </a:lnTo>
                  <a:lnTo>
                    <a:pt x="113" y="80"/>
                  </a:lnTo>
                  <a:lnTo>
                    <a:pt x="151" y="53"/>
                  </a:lnTo>
                  <a:lnTo>
                    <a:pt x="192" y="30"/>
                  </a:lnTo>
                  <a:lnTo>
                    <a:pt x="235" y="14"/>
                  </a:lnTo>
                  <a:lnTo>
                    <a:pt x="283" y="3"/>
                  </a:lnTo>
                  <a:lnTo>
                    <a:pt x="33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43" name="Freeform 267">
              <a:extLst>
                <a:ext uri="{FF2B5EF4-FFF2-40B4-BE49-F238E27FC236}">
                  <a16:creationId xmlns:a16="http://schemas.microsoft.com/office/drawing/2014/main" id="{8493AC1A-BC6C-4588-8FB1-AB66F5980FB5}"/>
                </a:ext>
              </a:extLst>
            </p:cNvPr>
            <p:cNvSpPr>
              <a:spLocks noEditPoints="1"/>
            </p:cNvSpPr>
            <p:nvPr/>
          </p:nvSpPr>
          <p:spPr bwMode="auto">
            <a:xfrm>
              <a:off x="5848350" y="3192463"/>
              <a:ext cx="2041525" cy="2030413"/>
            </a:xfrm>
            <a:custGeom>
              <a:avLst/>
              <a:gdLst>
                <a:gd name="T0" fmla="*/ 1704 w 3859"/>
                <a:gd name="T1" fmla="*/ 1150 h 3835"/>
                <a:gd name="T2" fmla="*/ 1443 w 3859"/>
                <a:gd name="T3" fmla="*/ 1281 h 3835"/>
                <a:gd name="T4" fmla="*/ 1248 w 3859"/>
                <a:gd name="T5" fmla="*/ 1494 h 3835"/>
                <a:gd name="T6" fmla="*/ 1139 w 3859"/>
                <a:gd name="T7" fmla="*/ 1766 h 3835"/>
                <a:gd name="T8" fmla="*/ 1139 w 3859"/>
                <a:gd name="T9" fmla="*/ 2070 h 3835"/>
                <a:gd name="T10" fmla="*/ 1248 w 3859"/>
                <a:gd name="T11" fmla="*/ 2343 h 3835"/>
                <a:gd name="T12" fmla="*/ 1443 w 3859"/>
                <a:gd name="T13" fmla="*/ 2555 h 3835"/>
                <a:gd name="T14" fmla="*/ 1704 w 3859"/>
                <a:gd name="T15" fmla="*/ 2686 h 3835"/>
                <a:gd name="T16" fmla="*/ 2008 w 3859"/>
                <a:gd name="T17" fmla="*/ 2715 h 3835"/>
                <a:gd name="T18" fmla="*/ 2293 w 3859"/>
                <a:gd name="T19" fmla="*/ 2632 h 3835"/>
                <a:gd name="T20" fmla="*/ 2524 w 3859"/>
                <a:gd name="T21" fmla="*/ 2458 h 3835"/>
                <a:gd name="T22" fmla="*/ 2679 w 3859"/>
                <a:gd name="T23" fmla="*/ 2213 h 3835"/>
                <a:gd name="T24" fmla="*/ 2734 w 3859"/>
                <a:gd name="T25" fmla="*/ 1918 h 3835"/>
                <a:gd name="T26" fmla="*/ 2679 w 3859"/>
                <a:gd name="T27" fmla="*/ 1624 h 3835"/>
                <a:gd name="T28" fmla="*/ 2524 w 3859"/>
                <a:gd name="T29" fmla="*/ 1379 h 3835"/>
                <a:gd name="T30" fmla="*/ 2293 w 3859"/>
                <a:gd name="T31" fmla="*/ 1204 h 3835"/>
                <a:gd name="T32" fmla="*/ 2008 w 3859"/>
                <a:gd name="T33" fmla="*/ 1122 h 3835"/>
                <a:gd name="T34" fmla="*/ 2178 w 3859"/>
                <a:gd name="T35" fmla="*/ 4 h 3835"/>
                <a:gd name="T36" fmla="*/ 2245 w 3859"/>
                <a:gd name="T37" fmla="*/ 58 h 3835"/>
                <a:gd name="T38" fmla="*/ 2480 w 3859"/>
                <a:gd name="T39" fmla="*/ 588 h 3835"/>
                <a:gd name="T40" fmla="*/ 3028 w 3859"/>
                <a:gd name="T41" fmla="*/ 373 h 3835"/>
                <a:gd name="T42" fmla="*/ 3113 w 3859"/>
                <a:gd name="T43" fmla="*/ 381 h 3835"/>
                <a:gd name="T44" fmla="*/ 3484 w 3859"/>
                <a:gd name="T45" fmla="*/ 761 h 3835"/>
                <a:gd name="T46" fmla="*/ 3475 w 3859"/>
                <a:gd name="T47" fmla="*/ 845 h 3835"/>
                <a:gd name="T48" fmla="*/ 3316 w 3859"/>
                <a:gd name="T49" fmla="*/ 1504 h 3835"/>
                <a:gd name="T50" fmla="*/ 3836 w 3859"/>
                <a:gd name="T51" fmla="*/ 1624 h 3835"/>
                <a:gd name="T52" fmla="*/ 3859 w 3859"/>
                <a:gd name="T53" fmla="*/ 2150 h 3835"/>
                <a:gd name="T54" fmla="*/ 3821 w 3859"/>
                <a:gd name="T55" fmla="*/ 2226 h 3835"/>
                <a:gd name="T56" fmla="*/ 3285 w 3859"/>
                <a:gd name="T57" fmla="*/ 2426 h 3835"/>
                <a:gd name="T58" fmla="*/ 3480 w 3859"/>
                <a:gd name="T59" fmla="*/ 3011 h 3835"/>
                <a:gd name="T60" fmla="*/ 3471 w 3859"/>
                <a:gd name="T61" fmla="*/ 3095 h 3835"/>
                <a:gd name="T62" fmla="*/ 3089 w 3859"/>
                <a:gd name="T63" fmla="*/ 3464 h 3835"/>
                <a:gd name="T64" fmla="*/ 3004 w 3859"/>
                <a:gd name="T65" fmla="*/ 3453 h 3835"/>
                <a:gd name="T66" fmla="*/ 2339 w 3859"/>
                <a:gd name="T67" fmla="*/ 3298 h 3835"/>
                <a:gd name="T68" fmla="*/ 2218 w 3859"/>
                <a:gd name="T69" fmla="*/ 3812 h 3835"/>
                <a:gd name="T70" fmla="*/ 1688 w 3859"/>
                <a:gd name="T71" fmla="*/ 3835 h 3835"/>
                <a:gd name="T72" fmla="*/ 1612 w 3859"/>
                <a:gd name="T73" fmla="*/ 3797 h 3835"/>
                <a:gd name="T74" fmla="*/ 1415 w 3859"/>
                <a:gd name="T75" fmla="*/ 3263 h 3835"/>
                <a:gd name="T76" fmla="*/ 837 w 3859"/>
                <a:gd name="T77" fmla="*/ 3458 h 3835"/>
                <a:gd name="T78" fmla="*/ 751 w 3859"/>
                <a:gd name="T79" fmla="*/ 3449 h 3835"/>
                <a:gd name="T80" fmla="*/ 380 w 3859"/>
                <a:gd name="T81" fmla="*/ 3070 h 3835"/>
                <a:gd name="T82" fmla="*/ 390 w 3859"/>
                <a:gd name="T83" fmla="*/ 2986 h 3835"/>
                <a:gd name="T84" fmla="*/ 543 w 3859"/>
                <a:gd name="T85" fmla="*/ 2332 h 3835"/>
                <a:gd name="T86" fmla="*/ 23 w 3859"/>
                <a:gd name="T87" fmla="*/ 2212 h 3835"/>
                <a:gd name="T88" fmla="*/ 0 w 3859"/>
                <a:gd name="T89" fmla="*/ 1684 h 3835"/>
                <a:gd name="T90" fmla="*/ 38 w 3859"/>
                <a:gd name="T91" fmla="*/ 1609 h 3835"/>
                <a:gd name="T92" fmla="*/ 574 w 3859"/>
                <a:gd name="T93" fmla="*/ 1414 h 3835"/>
                <a:gd name="T94" fmla="*/ 376 w 3859"/>
                <a:gd name="T95" fmla="*/ 832 h 3835"/>
                <a:gd name="T96" fmla="*/ 383 w 3859"/>
                <a:gd name="T97" fmla="*/ 747 h 3835"/>
                <a:gd name="T98" fmla="*/ 767 w 3859"/>
                <a:gd name="T99" fmla="*/ 378 h 3835"/>
                <a:gd name="T100" fmla="*/ 851 w 3859"/>
                <a:gd name="T101" fmla="*/ 388 h 3835"/>
                <a:gd name="T102" fmla="*/ 1506 w 3859"/>
                <a:gd name="T103" fmla="*/ 542 h 3835"/>
                <a:gd name="T104" fmla="*/ 1627 w 3859"/>
                <a:gd name="T105" fmla="*/ 23 h 38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3859" h="3835">
                  <a:moveTo>
                    <a:pt x="1930" y="1118"/>
                  </a:moveTo>
                  <a:lnTo>
                    <a:pt x="1853" y="1122"/>
                  </a:lnTo>
                  <a:lnTo>
                    <a:pt x="1777" y="1132"/>
                  </a:lnTo>
                  <a:lnTo>
                    <a:pt x="1704" y="1150"/>
                  </a:lnTo>
                  <a:lnTo>
                    <a:pt x="1634" y="1174"/>
                  </a:lnTo>
                  <a:lnTo>
                    <a:pt x="1566" y="1204"/>
                  </a:lnTo>
                  <a:lnTo>
                    <a:pt x="1503" y="1241"/>
                  </a:lnTo>
                  <a:lnTo>
                    <a:pt x="1443" y="1281"/>
                  </a:lnTo>
                  <a:lnTo>
                    <a:pt x="1387" y="1328"/>
                  </a:lnTo>
                  <a:lnTo>
                    <a:pt x="1335" y="1379"/>
                  </a:lnTo>
                  <a:lnTo>
                    <a:pt x="1289" y="1434"/>
                  </a:lnTo>
                  <a:lnTo>
                    <a:pt x="1248" y="1494"/>
                  </a:lnTo>
                  <a:lnTo>
                    <a:pt x="1212" y="1557"/>
                  </a:lnTo>
                  <a:lnTo>
                    <a:pt x="1181" y="1624"/>
                  </a:lnTo>
                  <a:lnTo>
                    <a:pt x="1157" y="1694"/>
                  </a:lnTo>
                  <a:lnTo>
                    <a:pt x="1139" y="1766"/>
                  </a:lnTo>
                  <a:lnTo>
                    <a:pt x="1128" y="1841"/>
                  </a:lnTo>
                  <a:lnTo>
                    <a:pt x="1125" y="1918"/>
                  </a:lnTo>
                  <a:lnTo>
                    <a:pt x="1128" y="1995"/>
                  </a:lnTo>
                  <a:lnTo>
                    <a:pt x="1139" y="2070"/>
                  </a:lnTo>
                  <a:lnTo>
                    <a:pt x="1157" y="2143"/>
                  </a:lnTo>
                  <a:lnTo>
                    <a:pt x="1181" y="2213"/>
                  </a:lnTo>
                  <a:lnTo>
                    <a:pt x="1212" y="2279"/>
                  </a:lnTo>
                  <a:lnTo>
                    <a:pt x="1248" y="2343"/>
                  </a:lnTo>
                  <a:lnTo>
                    <a:pt x="1289" y="2403"/>
                  </a:lnTo>
                  <a:lnTo>
                    <a:pt x="1335" y="2458"/>
                  </a:lnTo>
                  <a:lnTo>
                    <a:pt x="1387" y="2508"/>
                  </a:lnTo>
                  <a:lnTo>
                    <a:pt x="1443" y="2555"/>
                  </a:lnTo>
                  <a:lnTo>
                    <a:pt x="1503" y="2596"/>
                  </a:lnTo>
                  <a:lnTo>
                    <a:pt x="1566" y="2632"/>
                  </a:lnTo>
                  <a:lnTo>
                    <a:pt x="1634" y="2662"/>
                  </a:lnTo>
                  <a:lnTo>
                    <a:pt x="1704" y="2686"/>
                  </a:lnTo>
                  <a:lnTo>
                    <a:pt x="1777" y="2704"/>
                  </a:lnTo>
                  <a:lnTo>
                    <a:pt x="1853" y="2715"/>
                  </a:lnTo>
                  <a:lnTo>
                    <a:pt x="1930" y="2719"/>
                  </a:lnTo>
                  <a:lnTo>
                    <a:pt x="2008" y="2715"/>
                  </a:lnTo>
                  <a:lnTo>
                    <a:pt x="2083" y="2704"/>
                  </a:lnTo>
                  <a:lnTo>
                    <a:pt x="2156" y="2686"/>
                  </a:lnTo>
                  <a:lnTo>
                    <a:pt x="2227" y="2662"/>
                  </a:lnTo>
                  <a:lnTo>
                    <a:pt x="2293" y="2632"/>
                  </a:lnTo>
                  <a:lnTo>
                    <a:pt x="2357" y="2596"/>
                  </a:lnTo>
                  <a:lnTo>
                    <a:pt x="2416" y="2555"/>
                  </a:lnTo>
                  <a:lnTo>
                    <a:pt x="2473" y="2508"/>
                  </a:lnTo>
                  <a:lnTo>
                    <a:pt x="2524" y="2458"/>
                  </a:lnTo>
                  <a:lnTo>
                    <a:pt x="2571" y="2403"/>
                  </a:lnTo>
                  <a:lnTo>
                    <a:pt x="2612" y="2343"/>
                  </a:lnTo>
                  <a:lnTo>
                    <a:pt x="2649" y="2279"/>
                  </a:lnTo>
                  <a:lnTo>
                    <a:pt x="2679" y="2213"/>
                  </a:lnTo>
                  <a:lnTo>
                    <a:pt x="2703" y="2143"/>
                  </a:lnTo>
                  <a:lnTo>
                    <a:pt x="2720" y="2070"/>
                  </a:lnTo>
                  <a:lnTo>
                    <a:pt x="2731" y="1995"/>
                  </a:lnTo>
                  <a:lnTo>
                    <a:pt x="2734" y="1918"/>
                  </a:lnTo>
                  <a:lnTo>
                    <a:pt x="2731" y="1841"/>
                  </a:lnTo>
                  <a:lnTo>
                    <a:pt x="2720" y="1766"/>
                  </a:lnTo>
                  <a:lnTo>
                    <a:pt x="2703" y="1694"/>
                  </a:lnTo>
                  <a:lnTo>
                    <a:pt x="2679" y="1624"/>
                  </a:lnTo>
                  <a:lnTo>
                    <a:pt x="2649" y="1557"/>
                  </a:lnTo>
                  <a:lnTo>
                    <a:pt x="2612" y="1494"/>
                  </a:lnTo>
                  <a:lnTo>
                    <a:pt x="2571" y="1434"/>
                  </a:lnTo>
                  <a:lnTo>
                    <a:pt x="2524" y="1379"/>
                  </a:lnTo>
                  <a:lnTo>
                    <a:pt x="2473" y="1328"/>
                  </a:lnTo>
                  <a:lnTo>
                    <a:pt x="2418" y="1281"/>
                  </a:lnTo>
                  <a:lnTo>
                    <a:pt x="2357" y="1241"/>
                  </a:lnTo>
                  <a:lnTo>
                    <a:pt x="2293" y="1204"/>
                  </a:lnTo>
                  <a:lnTo>
                    <a:pt x="2227" y="1174"/>
                  </a:lnTo>
                  <a:lnTo>
                    <a:pt x="2156" y="1150"/>
                  </a:lnTo>
                  <a:lnTo>
                    <a:pt x="2083" y="1132"/>
                  </a:lnTo>
                  <a:lnTo>
                    <a:pt x="2008" y="1122"/>
                  </a:lnTo>
                  <a:lnTo>
                    <a:pt x="1930" y="1118"/>
                  </a:lnTo>
                  <a:close/>
                  <a:moveTo>
                    <a:pt x="1687" y="0"/>
                  </a:moveTo>
                  <a:lnTo>
                    <a:pt x="2156" y="0"/>
                  </a:lnTo>
                  <a:lnTo>
                    <a:pt x="2178" y="4"/>
                  </a:lnTo>
                  <a:lnTo>
                    <a:pt x="2199" y="11"/>
                  </a:lnTo>
                  <a:lnTo>
                    <a:pt x="2218" y="23"/>
                  </a:lnTo>
                  <a:lnTo>
                    <a:pt x="2233" y="39"/>
                  </a:lnTo>
                  <a:lnTo>
                    <a:pt x="2245" y="58"/>
                  </a:lnTo>
                  <a:lnTo>
                    <a:pt x="2252" y="78"/>
                  </a:lnTo>
                  <a:lnTo>
                    <a:pt x="2338" y="539"/>
                  </a:lnTo>
                  <a:lnTo>
                    <a:pt x="2410" y="561"/>
                  </a:lnTo>
                  <a:lnTo>
                    <a:pt x="2480" y="588"/>
                  </a:lnTo>
                  <a:lnTo>
                    <a:pt x="2548" y="618"/>
                  </a:lnTo>
                  <a:lnTo>
                    <a:pt x="2615" y="650"/>
                  </a:lnTo>
                  <a:lnTo>
                    <a:pt x="3009" y="384"/>
                  </a:lnTo>
                  <a:lnTo>
                    <a:pt x="3028" y="373"/>
                  </a:lnTo>
                  <a:lnTo>
                    <a:pt x="3050" y="368"/>
                  </a:lnTo>
                  <a:lnTo>
                    <a:pt x="3072" y="368"/>
                  </a:lnTo>
                  <a:lnTo>
                    <a:pt x="3094" y="373"/>
                  </a:lnTo>
                  <a:lnTo>
                    <a:pt x="3113" y="381"/>
                  </a:lnTo>
                  <a:lnTo>
                    <a:pt x="3131" y="394"/>
                  </a:lnTo>
                  <a:lnTo>
                    <a:pt x="3463" y="725"/>
                  </a:lnTo>
                  <a:lnTo>
                    <a:pt x="3476" y="742"/>
                  </a:lnTo>
                  <a:lnTo>
                    <a:pt x="3484" y="761"/>
                  </a:lnTo>
                  <a:lnTo>
                    <a:pt x="3489" y="783"/>
                  </a:lnTo>
                  <a:lnTo>
                    <a:pt x="3489" y="805"/>
                  </a:lnTo>
                  <a:lnTo>
                    <a:pt x="3484" y="826"/>
                  </a:lnTo>
                  <a:lnTo>
                    <a:pt x="3475" y="845"/>
                  </a:lnTo>
                  <a:lnTo>
                    <a:pt x="3205" y="1237"/>
                  </a:lnTo>
                  <a:lnTo>
                    <a:pt x="3249" y="1322"/>
                  </a:lnTo>
                  <a:lnTo>
                    <a:pt x="3285" y="1412"/>
                  </a:lnTo>
                  <a:lnTo>
                    <a:pt x="3316" y="1504"/>
                  </a:lnTo>
                  <a:lnTo>
                    <a:pt x="3782" y="1590"/>
                  </a:lnTo>
                  <a:lnTo>
                    <a:pt x="3802" y="1597"/>
                  </a:lnTo>
                  <a:lnTo>
                    <a:pt x="3821" y="1609"/>
                  </a:lnTo>
                  <a:lnTo>
                    <a:pt x="3836" y="1624"/>
                  </a:lnTo>
                  <a:lnTo>
                    <a:pt x="3848" y="1643"/>
                  </a:lnTo>
                  <a:lnTo>
                    <a:pt x="3857" y="1664"/>
                  </a:lnTo>
                  <a:lnTo>
                    <a:pt x="3859" y="1684"/>
                  </a:lnTo>
                  <a:lnTo>
                    <a:pt x="3859" y="2150"/>
                  </a:lnTo>
                  <a:lnTo>
                    <a:pt x="3857" y="2172"/>
                  </a:lnTo>
                  <a:lnTo>
                    <a:pt x="3848" y="2192"/>
                  </a:lnTo>
                  <a:lnTo>
                    <a:pt x="3836" y="2212"/>
                  </a:lnTo>
                  <a:lnTo>
                    <a:pt x="3821" y="2226"/>
                  </a:lnTo>
                  <a:lnTo>
                    <a:pt x="3802" y="2238"/>
                  </a:lnTo>
                  <a:lnTo>
                    <a:pt x="3782" y="2244"/>
                  </a:lnTo>
                  <a:lnTo>
                    <a:pt x="3316" y="2332"/>
                  </a:lnTo>
                  <a:lnTo>
                    <a:pt x="3285" y="2426"/>
                  </a:lnTo>
                  <a:lnTo>
                    <a:pt x="3247" y="2517"/>
                  </a:lnTo>
                  <a:lnTo>
                    <a:pt x="3204" y="2605"/>
                  </a:lnTo>
                  <a:lnTo>
                    <a:pt x="3470" y="2992"/>
                  </a:lnTo>
                  <a:lnTo>
                    <a:pt x="3480" y="3011"/>
                  </a:lnTo>
                  <a:lnTo>
                    <a:pt x="3484" y="3031"/>
                  </a:lnTo>
                  <a:lnTo>
                    <a:pt x="3484" y="3054"/>
                  </a:lnTo>
                  <a:lnTo>
                    <a:pt x="3481" y="3074"/>
                  </a:lnTo>
                  <a:lnTo>
                    <a:pt x="3471" y="3095"/>
                  </a:lnTo>
                  <a:lnTo>
                    <a:pt x="3458" y="3112"/>
                  </a:lnTo>
                  <a:lnTo>
                    <a:pt x="3126" y="3442"/>
                  </a:lnTo>
                  <a:lnTo>
                    <a:pt x="3109" y="3455"/>
                  </a:lnTo>
                  <a:lnTo>
                    <a:pt x="3089" y="3464"/>
                  </a:lnTo>
                  <a:lnTo>
                    <a:pt x="3067" y="3469"/>
                  </a:lnTo>
                  <a:lnTo>
                    <a:pt x="3045" y="3467"/>
                  </a:lnTo>
                  <a:lnTo>
                    <a:pt x="3024" y="3463"/>
                  </a:lnTo>
                  <a:lnTo>
                    <a:pt x="3004" y="3453"/>
                  </a:lnTo>
                  <a:lnTo>
                    <a:pt x="2612" y="3187"/>
                  </a:lnTo>
                  <a:lnTo>
                    <a:pt x="2524" y="3230"/>
                  </a:lnTo>
                  <a:lnTo>
                    <a:pt x="2433" y="3267"/>
                  </a:lnTo>
                  <a:lnTo>
                    <a:pt x="2339" y="3298"/>
                  </a:lnTo>
                  <a:lnTo>
                    <a:pt x="2252" y="3758"/>
                  </a:lnTo>
                  <a:lnTo>
                    <a:pt x="2245" y="3779"/>
                  </a:lnTo>
                  <a:lnTo>
                    <a:pt x="2233" y="3797"/>
                  </a:lnTo>
                  <a:lnTo>
                    <a:pt x="2218" y="3812"/>
                  </a:lnTo>
                  <a:lnTo>
                    <a:pt x="2199" y="3826"/>
                  </a:lnTo>
                  <a:lnTo>
                    <a:pt x="2178" y="3833"/>
                  </a:lnTo>
                  <a:lnTo>
                    <a:pt x="2156" y="3835"/>
                  </a:lnTo>
                  <a:lnTo>
                    <a:pt x="1688" y="3835"/>
                  </a:lnTo>
                  <a:lnTo>
                    <a:pt x="1666" y="3833"/>
                  </a:lnTo>
                  <a:lnTo>
                    <a:pt x="1646" y="3826"/>
                  </a:lnTo>
                  <a:lnTo>
                    <a:pt x="1627" y="3812"/>
                  </a:lnTo>
                  <a:lnTo>
                    <a:pt x="1612" y="3797"/>
                  </a:lnTo>
                  <a:lnTo>
                    <a:pt x="1600" y="3779"/>
                  </a:lnTo>
                  <a:lnTo>
                    <a:pt x="1593" y="3758"/>
                  </a:lnTo>
                  <a:lnTo>
                    <a:pt x="1506" y="3293"/>
                  </a:lnTo>
                  <a:lnTo>
                    <a:pt x="1415" y="3263"/>
                  </a:lnTo>
                  <a:lnTo>
                    <a:pt x="1327" y="3227"/>
                  </a:lnTo>
                  <a:lnTo>
                    <a:pt x="1242" y="3185"/>
                  </a:lnTo>
                  <a:lnTo>
                    <a:pt x="856" y="3447"/>
                  </a:lnTo>
                  <a:lnTo>
                    <a:pt x="837" y="3458"/>
                  </a:lnTo>
                  <a:lnTo>
                    <a:pt x="815" y="3463"/>
                  </a:lnTo>
                  <a:lnTo>
                    <a:pt x="793" y="3463"/>
                  </a:lnTo>
                  <a:lnTo>
                    <a:pt x="771" y="3458"/>
                  </a:lnTo>
                  <a:lnTo>
                    <a:pt x="751" y="3449"/>
                  </a:lnTo>
                  <a:lnTo>
                    <a:pt x="734" y="3436"/>
                  </a:lnTo>
                  <a:lnTo>
                    <a:pt x="401" y="3107"/>
                  </a:lnTo>
                  <a:lnTo>
                    <a:pt x="388" y="3089"/>
                  </a:lnTo>
                  <a:lnTo>
                    <a:pt x="380" y="3070"/>
                  </a:lnTo>
                  <a:lnTo>
                    <a:pt x="375" y="3048"/>
                  </a:lnTo>
                  <a:lnTo>
                    <a:pt x="376" y="3025"/>
                  </a:lnTo>
                  <a:lnTo>
                    <a:pt x="381" y="3005"/>
                  </a:lnTo>
                  <a:lnTo>
                    <a:pt x="390" y="2986"/>
                  </a:lnTo>
                  <a:lnTo>
                    <a:pt x="655" y="2601"/>
                  </a:lnTo>
                  <a:lnTo>
                    <a:pt x="612" y="2514"/>
                  </a:lnTo>
                  <a:lnTo>
                    <a:pt x="574" y="2424"/>
                  </a:lnTo>
                  <a:lnTo>
                    <a:pt x="543" y="2332"/>
                  </a:lnTo>
                  <a:lnTo>
                    <a:pt x="78" y="2244"/>
                  </a:lnTo>
                  <a:lnTo>
                    <a:pt x="58" y="2238"/>
                  </a:lnTo>
                  <a:lnTo>
                    <a:pt x="38" y="2226"/>
                  </a:lnTo>
                  <a:lnTo>
                    <a:pt x="23" y="2212"/>
                  </a:lnTo>
                  <a:lnTo>
                    <a:pt x="11" y="2192"/>
                  </a:lnTo>
                  <a:lnTo>
                    <a:pt x="3" y="2172"/>
                  </a:lnTo>
                  <a:lnTo>
                    <a:pt x="0" y="2150"/>
                  </a:lnTo>
                  <a:lnTo>
                    <a:pt x="0" y="1684"/>
                  </a:lnTo>
                  <a:lnTo>
                    <a:pt x="3" y="1664"/>
                  </a:lnTo>
                  <a:lnTo>
                    <a:pt x="11" y="1643"/>
                  </a:lnTo>
                  <a:lnTo>
                    <a:pt x="23" y="1624"/>
                  </a:lnTo>
                  <a:lnTo>
                    <a:pt x="38" y="1609"/>
                  </a:lnTo>
                  <a:lnTo>
                    <a:pt x="58" y="1597"/>
                  </a:lnTo>
                  <a:lnTo>
                    <a:pt x="78" y="1590"/>
                  </a:lnTo>
                  <a:lnTo>
                    <a:pt x="543" y="1504"/>
                  </a:lnTo>
                  <a:lnTo>
                    <a:pt x="574" y="1414"/>
                  </a:lnTo>
                  <a:lnTo>
                    <a:pt x="611" y="1325"/>
                  </a:lnTo>
                  <a:lnTo>
                    <a:pt x="653" y="1239"/>
                  </a:lnTo>
                  <a:lnTo>
                    <a:pt x="386" y="851"/>
                  </a:lnTo>
                  <a:lnTo>
                    <a:pt x="376" y="832"/>
                  </a:lnTo>
                  <a:lnTo>
                    <a:pt x="370" y="810"/>
                  </a:lnTo>
                  <a:lnTo>
                    <a:pt x="370" y="789"/>
                  </a:lnTo>
                  <a:lnTo>
                    <a:pt x="375" y="767"/>
                  </a:lnTo>
                  <a:lnTo>
                    <a:pt x="383" y="747"/>
                  </a:lnTo>
                  <a:lnTo>
                    <a:pt x="397" y="730"/>
                  </a:lnTo>
                  <a:lnTo>
                    <a:pt x="729" y="400"/>
                  </a:lnTo>
                  <a:lnTo>
                    <a:pt x="746" y="387"/>
                  </a:lnTo>
                  <a:lnTo>
                    <a:pt x="767" y="378"/>
                  </a:lnTo>
                  <a:lnTo>
                    <a:pt x="787" y="374"/>
                  </a:lnTo>
                  <a:lnTo>
                    <a:pt x="810" y="374"/>
                  </a:lnTo>
                  <a:lnTo>
                    <a:pt x="832" y="379"/>
                  </a:lnTo>
                  <a:lnTo>
                    <a:pt x="851" y="388"/>
                  </a:lnTo>
                  <a:lnTo>
                    <a:pt x="1240" y="653"/>
                  </a:lnTo>
                  <a:lnTo>
                    <a:pt x="1325" y="611"/>
                  </a:lnTo>
                  <a:lnTo>
                    <a:pt x="1414" y="574"/>
                  </a:lnTo>
                  <a:lnTo>
                    <a:pt x="1506" y="542"/>
                  </a:lnTo>
                  <a:lnTo>
                    <a:pt x="1593" y="78"/>
                  </a:lnTo>
                  <a:lnTo>
                    <a:pt x="1600" y="58"/>
                  </a:lnTo>
                  <a:lnTo>
                    <a:pt x="1611" y="39"/>
                  </a:lnTo>
                  <a:lnTo>
                    <a:pt x="1627" y="23"/>
                  </a:lnTo>
                  <a:lnTo>
                    <a:pt x="1645" y="11"/>
                  </a:lnTo>
                  <a:lnTo>
                    <a:pt x="1665" y="4"/>
                  </a:lnTo>
                  <a:lnTo>
                    <a:pt x="1687"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sp>
        <p:nvSpPr>
          <p:cNvPr id="44" name="Freeform 286">
            <a:extLst>
              <a:ext uri="{FF2B5EF4-FFF2-40B4-BE49-F238E27FC236}">
                <a16:creationId xmlns:a16="http://schemas.microsoft.com/office/drawing/2014/main" id="{A90950FB-64A4-4A13-B475-F7E447A00F8E}"/>
              </a:ext>
            </a:extLst>
          </p:cNvPr>
          <p:cNvSpPr>
            <a:spLocks noEditPoints="1"/>
          </p:cNvSpPr>
          <p:nvPr/>
        </p:nvSpPr>
        <p:spPr bwMode="auto">
          <a:xfrm>
            <a:off x="7633840" y="3063832"/>
            <a:ext cx="392870" cy="397800"/>
          </a:xfrm>
          <a:custGeom>
            <a:avLst/>
            <a:gdLst>
              <a:gd name="T0" fmla="*/ 1151 w 4143"/>
              <a:gd name="T1" fmla="*/ 1121 h 4194"/>
              <a:gd name="T2" fmla="*/ 897 w 4143"/>
              <a:gd name="T3" fmla="*/ 1452 h 4194"/>
              <a:gd name="T4" fmla="*/ 748 w 4143"/>
              <a:gd name="T5" fmla="*/ 1905 h 4194"/>
              <a:gd name="T6" fmla="*/ 770 w 4143"/>
              <a:gd name="T7" fmla="*/ 2410 h 4194"/>
              <a:gd name="T8" fmla="*/ 969 w 4143"/>
              <a:gd name="T9" fmla="*/ 2867 h 4194"/>
              <a:gd name="T10" fmla="*/ 1314 w 4143"/>
              <a:gd name="T11" fmla="*/ 3216 h 4194"/>
              <a:gd name="T12" fmla="*/ 1765 w 4143"/>
              <a:gd name="T13" fmla="*/ 3419 h 4194"/>
              <a:gd name="T14" fmla="*/ 2278 w 4143"/>
              <a:gd name="T15" fmla="*/ 3439 h 4194"/>
              <a:gd name="T16" fmla="*/ 2746 w 4143"/>
              <a:gd name="T17" fmla="*/ 3269 h 4194"/>
              <a:gd name="T18" fmla="*/ 3115 w 4143"/>
              <a:gd name="T19" fmla="*/ 2947 h 4194"/>
              <a:gd name="T20" fmla="*/ 3347 w 4143"/>
              <a:gd name="T21" fmla="*/ 2509 h 4194"/>
              <a:gd name="T22" fmla="*/ 3407 w 4143"/>
              <a:gd name="T23" fmla="*/ 2003 h 4194"/>
              <a:gd name="T24" fmla="*/ 3290 w 4143"/>
              <a:gd name="T25" fmla="*/ 1538 h 4194"/>
              <a:gd name="T26" fmla="*/ 3018 w 4143"/>
              <a:gd name="T27" fmla="*/ 1143 h 4194"/>
              <a:gd name="T28" fmla="*/ 2863 w 4143"/>
              <a:gd name="T29" fmla="*/ 1086 h 4194"/>
              <a:gd name="T30" fmla="*/ 2718 w 4143"/>
              <a:gd name="T31" fmla="*/ 1171 h 4194"/>
              <a:gd name="T32" fmla="*/ 2689 w 4143"/>
              <a:gd name="T33" fmla="*/ 1334 h 4194"/>
              <a:gd name="T34" fmla="*/ 2847 w 4143"/>
              <a:gd name="T35" fmla="*/ 1554 h 4194"/>
              <a:gd name="T36" fmla="*/ 3001 w 4143"/>
              <a:gd name="T37" fmla="*/ 1933 h 4194"/>
              <a:gd name="T38" fmla="*/ 2982 w 4143"/>
              <a:gd name="T39" fmla="*/ 2354 h 4194"/>
              <a:gd name="T40" fmla="*/ 2794 w 4143"/>
              <a:gd name="T41" fmla="*/ 2716 h 4194"/>
              <a:gd name="T42" fmla="*/ 2476 w 4143"/>
              <a:gd name="T43" fmla="*/ 2964 h 4194"/>
              <a:gd name="T44" fmla="*/ 2072 w 4143"/>
              <a:gd name="T45" fmla="*/ 3056 h 4194"/>
              <a:gd name="T46" fmla="*/ 1668 w 4143"/>
              <a:gd name="T47" fmla="*/ 2964 h 4194"/>
              <a:gd name="T48" fmla="*/ 1350 w 4143"/>
              <a:gd name="T49" fmla="*/ 2716 h 4194"/>
              <a:gd name="T50" fmla="*/ 1161 w 4143"/>
              <a:gd name="T51" fmla="*/ 2354 h 4194"/>
              <a:gd name="T52" fmla="*/ 1142 w 4143"/>
              <a:gd name="T53" fmla="*/ 1933 h 4194"/>
              <a:gd name="T54" fmla="*/ 1297 w 4143"/>
              <a:gd name="T55" fmla="*/ 1553 h 4194"/>
              <a:gd name="T56" fmla="*/ 1455 w 4143"/>
              <a:gd name="T57" fmla="*/ 1334 h 4194"/>
              <a:gd name="T58" fmla="*/ 1427 w 4143"/>
              <a:gd name="T59" fmla="*/ 1171 h 4194"/>
              <a:gd name="T60" fmla="*/ 1296 w 4143"/>
              <a:gd name="T61" fmla="*/ 1087 h 4194"/>
              <a:gd name="T62" fmla="*/ 1968 w 4143"/>
              <a:gd name="T63" fmla="*/ 894 h 4194"/>
              <a:gd name="T64" fmla="*/ 1882 w 4143"/>
              <a:gd name="T65" fmla="*/ 1060 h 4194"/>
              <a:gd name="T66" fmla="*/ 1940 w 4143"/>
              <a:gd name="T67" fmla="*/ 2235 h 4194"/>
              <a:gd name="T68" fmla="*/ 2119 w 4143"/>
              <a:gd name="T69" fmla="*/ 2288 h 4194"/>
              <a:gd name="T70" fmla="*/ 2260 w 4143"/>
              <a:gd name="T71" fmla="*/ 2172 h 4194"/>
              <a:gd name="T72" fmla="*/ 2260 w 4143"/>
              <a:gd name="T73" fmla="*/ 982 h 4194"/>
              <a:gd name="T74" fmla="*/ 2119 w 4143"/>
              <a:gd name="T75" fmla="*/ 864 h 4194"/>
              <a:gd name="T76" fmla="*/ 2457 w 4143"/>
              <a:gd name="T77" fmla="*/ 37 h 4194"/>
              <a:gd name="T78" fmla="*/ 3045 w 4143"/>
              <a:gd name="T79" fmla="*/ 246 h 4194"/>
              <a:gd name="T80" fmla="*/ 3537 w 4143"/>
              <a:gd name="T81" fmla="*/ 615 h 4194"/>
              <a:gd name="T82" fmla="*/ 3901 w 4143"/>
              <a:gd name="T83" fmla="*/ 1112 h 4194"/>
              <a:gd name="T84" fmla="*/ 4108 w 4143"/>
              <a:gd name="T85" fmla="*/ 1706 h 4194"/>
              <a:gd name="T86" fmla="*/ 4128 w 4143"/>
              <a:gd name="T87" fmla="*/ 2359 h 4194"/>
              <a:gd name="T88" fmla="*/ 3955 w 4143"/>
              <a:gd name="T89" fmla="*/ 2969 h 4194"/>
              <a:gd name="T90" fmla="*/ 3620 w 4143"/>
              <a:gd name="T91" fmla="*/ 3488 h 4194"/>
              <a:gd name="T92" fmla="*/ 3152 w 4143"/>
              <a:gd name="T93" fmla="*/ 3886 h 4194"/>
              <a:gd name="T94" fmla="*/ 2581 w 4143"/>
              <a:gd name="T95" fmla="*/ 4130 h 4194"/>
              <a:gd name="T96" fmla="*/ 1941 w 4143"/>
              <a:gd name="T97" fmla="*/ 4189 h 4194"/>
              <a:gd name="T98" fmla="*/ 1324 w 4143"/>
              <a:gd name="T99" fmla="*/ 4052 h 4194"/>
              <a:gd name="T100" fmla="*/ 790 w 4143"/>
              <a:gd name="T101" fmla="*/ 3743 h 4194"/>
              <a:gd name="T102" fmla="*/ 372 w 4143"/>
              <a:gd name="T103" fmla="*/ 3294 h 4194"/>
              <a:gd name="T104" fmla="*/ 98 w 4143"/>
              <a:gd name="T105" fmla="*/ 2734 h 4194"/>
              <a:gd name="T106" fmla="*/ 0 w 4143"/>
              <a:gd name="T107" fmla="*/ 2097 h 4194"/>
              <a:gd name="T108" fmla="*/ 98 w 4143"/>
              <a:gd name="T109" fmla="*/ 1460 h 4194"/>
              <a:gd name="T110" fmla="*/ 372 w 4143"/>
              <a:gd name="T111" fmla="*/ 900 h 4194"/>
              <a:gd name="T112" fmla="*/ 790 w 4143"/>
              <a:gd name="T113" fmla="*/ 451 h 4194"/>
              <a:gd name="T114" fmla="*/ 1324 w 4143"/>
              <a:gd name="T115" fmla="*/ 141 h 4194"/>
              <a:gd name="T116" fmla="*/ 1941 w 4143"/>
              <a:gd name="T117" fmla="*/ 5 h 41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4143" h="4194">
                <a:moveTo>
                  <a:pt x="1265" y="1084"/>
                </a:moveTo>
                <a:lnTo>
                  <a:pt x="1235" y="1087"/>
                </a:lnTo>
                <a:lnTo>
                  <a:pt x="1205" y="1094"/>
                </a:lnTo>
                <a:lnTo>
                  <a:pt x="1178" y="1105"/>
                </a:lnTo>
                <a:lnTo>
                  <a:pt x="1151" y="1121"/>
                </a:lnTo>
                <a:lnTo>
                  <a:pt x="1126" y="1142"/>
                </a:lnTo>
                <a:lnTo>
                  <a:pt x="1060" y="1214"/>
                </a:lnTo>
                <a:lnTo>
                  <a:pt x="1000" y="1290"/>
                </a:lnTo>
                <a:lnTo>
                  <a:pt x="945" y="1369"/>
                </a:lnTo>
                <a:lnTo>
                  <a:pt x="897" y="1452"/>
                </a:lnTo>
                <a:lnTo>
                  <a:pt x="854" y="1538"/>
                </a:lnTo>
                <a:lnTo>
                  <a:pt x="818" y="1626"/>
                </a:lnTo>
                <a:lnTo>
                  <a:pt x="788" y="1717"/>
                </a:lnTo>
                <a:lnTo>
                  <a:pt x="764" y="1811"/>
                </a:lnTo>
                <a:lnTo>
                  <a:pt x="748" y="1905"/>
                </a:lnTo>
                <a:lnTo>
                  <a:pt x="737" y="2003"/>
                </a:lnTo>
                <a:lnTo>
                  <a:pt x="733" y="2101"/>
                </a:lnTo>
                <a:lnTo>
                  <a:pt x="738" y="2206"/>
                </a:lnTo>
                <a:lnTo>
                  <a:pt x="750" y="2309"/>
                </a:lnTo>
                <a:lnTo>
                  <a:pt x="770" y="2410"/>
                </a:lnTo>
                <a:lnTo>
                  <a:pt x="795" y="2509"/>
                </a:lnTo>
                <a:lnTo>
                  <a:pt x="829" y="2603"/>
                </a:lnTo>
                <a:lnTo>
                  <a:pt x="871" y="2695"/>
                </a:lnTo>
                <a:lnTo>
                  <a:pt x="917" y="2783"/>
                </a:lnTo>
                <a:lnTo>
                  <a:pt x="969" y="2867"/>
                </a:lnTo>
                <a:lnTo>
                  <a:pt x="1029" y="2947"/>
                </a:lnTo>
                <a:lnTo>
                  <a:pt x="1092" y="3022"/>
                </a:lnTo>
                <a:lnTo>
                  <a:pt x="1161" y="3091"/>
                </a:lnTo>
                <a:lnTo>
                  <a:pt x="1236" y="3157"/>
                </a:lnTo>
                <a:lnTo>
                  <a:pt x="1314" y="3216"/>
                </a:lnTo>
                <a:lnTo>
                  <a:pt x="1397" y="3269"/>
                </a:lnTo>
                <a:lnTo>
                  <a:pt x="1484" y="3317"/>
                </a:lnTo>
                <a:lnTo>
                  <a:pt x="1574" y="3357"/>
                </a:lnTo>
                <a:lnTo>
                  <a:pt x="1668" y="3391"/>
                </a:lnTo>
                <a:lnTo>
                  <a:pt x="1765" y="3419"/>
                </a:lnTo>
                <a:lnTo>
                  <a:pt x="1865" y="3439"/>
                </a:lnTo>
                <a:lnTo>
                  <a:pt x="1967" y="3450"/>
                </a:lnTo>
                <a:lnTo>
                  <a:pt x="2072" y="3454"/>
                </a:lnTo>
                <a:lnTo>
                  <a:pt x="2176" y="3450"/>
                </a:lnTo>
                <a:lnTo>
                  <a:pt x="2278" y="3439"/>
                </a:lnTo>
                <a:lnTo>
                  <a:pt x="2378" y="3419"/>
                </a:lnTo>
                <a:lnTo>
                  <a:pt x="2475" y="3391"/>
                </a:lnTo>
                <a:lnTo>
                  <a:pt x="2570" y="3357"/>
                </a:lnTo>
                <a:lnTo>
                  <a:pt x="2659" y="3317"/>
                </a:lnTo>
                <a:lnTo>
                  <a:pt x="2746" y="3269"/>
                </a:lnTo>
                <a:lnTo>
                  <a:pt x="2829" y="3216"/>
                </a:lnTo>
                <a:lnTo>
                  <a:pt x="2908" y="3157"/>
                </a:lnTo>
                <a:lnTo>
                  <a:pt x="2982" y="3091"/>
                </a:lnTo>
                <a:lnTo>
                  <a:pt x="3052" y="3022"/>
                </a:lnTo>
                <a:lnTo>
                  <a:pt x="3115" y="2947"/>
                </a:lnTo>
                <a:lnTo>
                  <a:pt x="3174" y="2867"/>
                </a:lnTo>
                <a:lnTo>
                  <a:pt x="3227" y="2783"/>
                </a:lnTo>
                <a:lnTo>
                  <a:pt x="3274" y="2695"/>
                </a:lnTo>
                <a:lnTo>
                  <a:pt x="3314" y="2603"/>
                </a:lnTo>
                <a:lnTo>
                  <a:pt x="3347" y="2509"/>
                </a:lnTo>
                <a:lnTo>
                  <a:pt x="3375" y="2410"/>
                </a:lnTo>
                <a:lnTo>
                  <a:pt x="3394" y="2309"/>
                </a:lnTo>
                <a:lnTo>
                  <a:pt x="3406" y="2206"/>
                </a:lnTo>
                <a:lnTo>
                  <a:pt x="3410" y="2101"/>
                </a:lnTo>
                <a:lnTo>
                  <a:pt x="3407" y="2003"/>
                </a:lnTo>
                <a:lnTo>
                  <a:pt x="3397" y="1905"/>
                </a:lnTo>
                <a:lnTo>
                  <a:pt x="3380" y="1811"/>
                </a:lnTo>
                <a:lnTo>
                  <a:pt x="3356" y="1718"/>
                </a:lnTo>
                <a:lnTo>
                  <a:pt x="3325" y="1626"/>
                </a:lnTo>
                <a:lnTo>
                  <a:pt x="3290" y="1538"/>
                </a:lnTo>
                <a:lnTo>
                  <a:pt x="3248" y="1453"/>
                </a:lnTo>
                <a:lnTo>
                  <a:pt x="3198" y="1370"/>
                </a:lnTo>
                <a:lnTo>
                  <a:pt x="3144" y="1290"/>
                </a:lnTo>
                <a:lnTo>
                  <a:pt x="3084" y="1214"/>
                </a:lnTo>
                <a:lnTo>
                  <a:pt x="3018" y="1143"/>
                </a:lnTo>
                <a:lnTo>
                  <a:pt x="2991" y="1120"/>
                </a:lnTo>
                <a:lnTo>
                  <a:pt x="2961" y="1103"/>
                </a:lnTo>
                <a:lnTo>
                  <a:pt x="2929" y="1091"/>
                </a:lnTo>
                <a:lnTo>
                  <a:pt x="2895" y="1086"/>
                </a:lnTo>
                <a:lnTo>
                  <a:pt x="2863" y="1086"/>
                </a:lnTo>
                <a:lnTo>
                  <a:pt x="2829" y="1091"/>
                </a:lnTo>
                <a:lnTo>
                  <a:pt x="2797" y="1103"/>
                </a:lnTo>
                <a:lnTo>
                  <a:pt x="2767" y="1120"/>
                </a:lnTo>
                <a:lnTo>
                  <a:pt x="2740" y="1143"/>
                </a:lnTo>
                <a:lnTo>
                  <a:pt x="2718" y="1171"/>
                </a:lnTo>
                <a:lnTo>
                  <a:pt x="2699" y="1201"/>
                </a:lnTo>
                <a:lnTo>
                  <a:pt x="2689" y="1234"/>
                </a:lnTo>
                <a:lnTo>
                  <a:pt x="2683" y="1267"/>
                </a:lnTo>
                <a:lnTo>
                  <a:pt x="2683" y="1301"/>
                </a:lnTo>
                <a:lnTo>
                  <a:pt x="2689" y="1334"/>
                </a:lnTo>
                <a:lnTo>
                  <a:pt x="2699" y="1366"/>
                </a:lnTo>
                <a:lnTo>
                  <a:pt x="2718" y="1397"/>
                </a:lnTo>
                <a:lnTo>
                  <a:pt x="2740" y="1424"/>
                </a:lnTo>
                <a:lnTo>
                  <a:pt x="2797" y="1487"/>
                </a:lnTo>
                <a:lnTo>
                  <a:pt x="2847" y="1554"/>
                </a:lnTo>
                <a:lnTo>
                  <a:pt x="2891" y="1624"/>
                </a:lnTo>
                <a:lnTo>
                  <a:pt x="2929" y="1697"/>
                </a:lnTo>
                <a:lnTo>
                  <a:pt x="2960" y="1773"/>
                </a:lnTo>
                <a:lnTo>
                  <a:pt x="2985" y="1852"/>
                </a:lnTo>
                <a:lnTo>
                  <a:pt x="3001" y="1933"/>
                </a:lnTo>
                <a:lnTo>
                  <a:pt x="3013" y="2016"/>
                </a:lnTo>
                <a:lnTo>
                  <a:pt x="3016" y="2101"/>
                </a:lnTo>
                <a:lnTo>
                  <a:pt x="3012" y="2187"/>
                </a:lnTo>
                <a:lnTo>
                  <a:pt x="3001" y="2271"/>
                </a:lnTo>
                <a:lnTo>
                  <a:pt x="2982" y="2354"/>
                </a:lnTo>
                <a:lnTo>
                  <a:pt x="2957" y="2434"/>
                </a:lnTo>
                <a:lnTo>
                  <a:pt x="2925" y="2510"/>
                </a:lnTo>
                <a:lnTo>
                  <a:pt x="2887" y="2582"/>
                </a:lnTo>
                <a:lnTo>
                  <a:pt x="2843" y="2652"/>
                </a:lnTo>
                <a:lnTo>
                  <a:pt x="2794" y="2716"/>
                </a:lnTo>
                <a:lnTo>
                  <a:pt x="2740" y="2776"/>
                </a:lnTo>
                <a:lnTo>
                  <a:pt x="2680" y="2831"/>
                </a:lnTo>
                <a:lnTo>
                  <a:pt x="2616" y="2881"/>
                </a:lnTo>
                <a:lnTo>
                  <a:pt x="2548" y="2926"/>
                </a:lnTo>
                <a:lnTo>
                  <a:pt x="2476" y="2964"/>
                </a:lnTo>
                <a:lnTo>
                  <a:pt x="2401" y="2997"/>
                </a:lnTo>
                <a:lnTo>
                  <a:pt x="2322" y="3022"/>
                </a:lnTo>
                <a:lnTo>
                  <a:pt x="2242" y="3040"/>
                </a:lnTo>
                <a:lnTo>
                  <a:pt x="2158" y="3052"/>
                </a:lnTo>
                <a:lnTo>
                  <a:pt x="2072" y="3056"/>
                </a:lnTo>
                <a:lnTo>
                  <a:pt x="1985" y="3052"/>
                </a:lnTo>
                <a:lnTo>
                  <a:pt x="1902" y="3040"/>
                </a:lnTo>
                <a:lnTo>
                  <a:pt x="1821" y="3022"/>
                </a:lnTo>
                <a:lnTo>
                  <a:pt x="1743" y="2997"/>
                </a:lnTo>
                <a:lnTo>
                  <a:pt x="1668" y="2964"/>
                </a:lnTo>
                <a:lnTo>
                  <a:pt x="1595" y="2926"/>
                </a:lnTo>
                <a:lnTo>
                  <a:pt x="1528" y="2881"/>
                </a:lnTo>
                <a:lnTo>
                  <a:pt x="1463" y="2831"/>
                </a:lnTo>
                <a:lnTo>
                  <a:pt x="1405" y="2776"/>
                </a:lnTo>
                <a:lnTo>
                  <a:pt x="1350" y="2716"/>
                </a:lnTo>
                <a:lnTo>
                  <a:pt x="1300" y="2652"/>
                </a:lnTo>
                <a:lnTo>
                  <a:pt x="1257" y="2582"/>
                </a:lnTo>
                <a:lnTo>
                  <a:pt x="1218" y="2510"/>
                </a:lnTo>
                <a:lnTo>
                  <a:pt x="1187" y="2434"/>
                </a:lnTo>
                <a:lnTo>
                  <a:pt x="1161" y="2354"/>
                </a:lnTo>
                <a:lnTo>
                  <a:pt x="1143" y="2271"/>
                </a:lnTo>
                <a:lnTo>
                  <a:pt x="1131" y="2187"/>
                </a:lnTo>
                <a:lnTo>
                  <a:pt x="1127" y="2101"/>
                </a:lnTo>
                <a:lnTo>
                  <a:pt x="1131" y="2016"/>
                </a:lnTo>
                <a:lnTo>
                  <a:pt x="1142" y="1933"/>
                </a:lnTo>
                <a:lnTo>
                  <a:pt x="1160" y="1852"/>
                </a:lnTo>
                <a:lnTo>
                  <a:pt x="1184" y="1773"/>
                </a:lnTo>
                <a:lnTo>
                  <a:pt x="1215" y="1697"/>
                </a:lnTo>
                <a:lnTo>
                  <a:pt x="1253" y="1624"/>
                </a:lnTo>
                <a:lnTo>
                  <a:pt x="1297" y="1553"/>
                </a:lnTo>
                <a:lnTo>
                  <a:pt x="1348" y="1487"/>
                </a:lnTo>
                <a:lnTo>
                  <a:pt x="1405" y="1424"/>
                </a:lnTo>
                <a:lnTo>
                  <a:pt x="1427" y="1397"/>
                </a:lnTo>
                <a:lnTo>
                  <a:pt x="1444" y="1366"/>
                </a:lnTo>
                <a:lnTo>
                  <a:pt x="1455" y="1334"/>
                </a:lnTo>
                <a:lnTo>
                  <a:pt x="1462" y="1301"/>
                </a:lnTo>
                <a:lnTo>
                  <a:pt x="1462" y="1267"/>
                </a:lnTo>
                <a:lnTo>
                  <a:pt x="1455" y="1233"/>
                </a:lnTo>
                <a:lnTo>
                  <a:pt x="1444" y="1201"/>
                </a:lnTo>
                <a:lnTo>
                  <a:pt x="1427" y="1171"/>
                </a:lnTo>
                <a:lnTo>
                  <a:pt x="1405" y="1143"/>
                </a:lnTo>
                <a:lnTo>
                  <a:pt x="1380" y="1123"/>
                </a:lnTo>
                <a:lnTo>
                  <a:pt x="1353" y="1105"/>
                </a:lnTo>
                <a:lnTo>
                  <a:pt x="1324" y="1094"/>
                </a:lnTo>
                <a:lnTo>
                  <a:pt x="1296" y="1087"/>
                </a:lnTo>
                <a:lnTo>
                  <a:pt x="1265" y="1084"/>
                </a:lnTo>
                <a:close/>
                <a:moveTo>
                  <a:pt x="2079" y="860"/>
                </a:moveTo>
                <a:lnTo>
                  <a:pt x="2040" y="864"/>
                </a:lnTo>
                <a:lnTo>
                  <a:pt x="2002" y="876"/>
                </a:lnTo>
                <a:lnTo>
                  <a:pt x="1968" y="894"/>
                </a:lnTo>
                <a:lnTo>
                  <a:pt x="1940" y="918"/>
                </a:lnTo>
                <a:lnTo>
                  <a:pt x="1915" y="948"/>
                </a:lnTo>
                <a:lnTo>
                  <a:pt x="1897" y="982"/>
                </a:lnTo>
                <a:lnTo>
                  <a:pt x="1885" y="1019"/>
                </a:lnTo>
                <a:lnTo>
                  <a:pt x="1882" y="1060"/>
                </a:lnTo>
                <a:lnTo>
                  <a:pt x="1882" y="2094"/>
                </a:lnTo>
                <a:lnTo>
                  <a:pt x="1885" y="2134"/>
                </a:lnTo>
                <a:lnTo>
                  <a:pt x="1897" y="2172"/>
                </a:lnTo>
                <a:lnTo>
                  <a:pt x="1915" y="2205"/>
                </a:lnTo>
                <a:lnTo>
                  <a:pt x="1940" y="2235"/>
                </a:lnTo>
                <a:lnTo>
                  <a:pt x="1968" y="2258"/>
                </a:lnTo>
                <a:lnTo>
                  <a:pt x="2002" y="2277"/>
                </a:lnTo>
                <a:lnTo>
                  <a:pt x="2040" y="2288"/>
                </a:lnTo>
                <a:lnTo>
                  <a:pt x="2079" y="2292"/>
                </a:lnTo>
                <a:lnTo>
                  <a:pt x="2119" y="2288"/>
                </a:lnTo>
                <a:lnTo>
                  <a:pt x="2155" y="2277"/>
                </a:lnTo>
                <a:lnTo>
                  <a:pt x="2189" y="2258"/>
                </a:lnTo>
                <a:lnTo>
                  <a:pt x="2217" y="2235"/>
                </a:lnTo>
                <a:lnTo>
                  <a:pt x="2242" y="2205"/>
                </a:lnTo>
                <a:lnTo>
                  <a:pt x="2260" y="2172"/>
                </a:lnTo>
                <a:lnTo>
                  <a:pt x="2272" y="2134"/>
                </a:lnTo>
                <a:lnTo>
                  <a:pt x="2276" y="2094"/>
                </a:lnTo>
                <a:lnTo>
                  <a:pt x="2276" y="1060"/>
                </a:lnTo>
                <a:lnTo>
                  <a:pt x="2272" y="1019"/>
                </a:lnTo>
                <a:lnTo>
                  <a:pt x="2260" y="982"/>
                </a:lnTo>
                <a:lnTo>
                  <a:pt x="2242" y="948"/>
                </a:lnTo>
                <a:lnTo>
                  <a:pt x="2217" y="918"/>
                </a:lnTo>
                <a:lnTo>
                  <a:pt x="2189" y="894"/>
                </a:lnTo>
                <a:lnTo>
                  <a:pt x="2155" y="876"/>
                </a:lnTo>
                <a:lnTo>
                  <a:pt x="2119" y="864"/>
                </a:lnTo>
                <a:lnTo>
                  <a:pt x="2079" y="860"/>
                </a:lnTo>
                <a:close/>
                <a:moveTo>
                  <a:pt x="2072" y="0"/>
                </a:moveTo>
                <a:lnTo>
                  <a:pt x="2203" y="5"/>
                </a:lnTo>
                <a:lnTo>
                  <a:pt x="2331" y="17"/>
                </a:lnTo>
                <a:lnTo>
                  <a:pt x="2457" y="37"/>
                </a:lnTo>
                <a:lnTo>
                  <a:pt x="2581" y="64"/>
                </a:lnTo>
                <a:lnTo>
                  <a:pt x="2702" y="100"/>
                </a:lnTo>
                <a:lnTo>
                  <a:pt x="2820" y="141"/>
                </a:lnTo>
                <a:lnTo>
                  <a:pt x="2934" y="191"/>
                </a:lnTo>
                <a:lnTo>
                  <a:pt x="3045" y="246"/>
                </a:lnTo>
                <a:lnTo>
                  <a:pt x="3152" y="308"/>
                </a:lnTo>
                <a:lnTo>
                  <a:pt x="3254" y="376"/>
                </a:lnTo>
                <a:lnTo>
                  <a:pt x="3353" y="451"/>
                </a:lnTo>
                <a:lnTo>
                  <a:pt x="3447" y="530"/>
                </a:lnTo>
                <a:lnTo>
                  <a:pt x="3537" y="615"/>
                </a:lnTo>
                <a:lnTo>
                  <a:pt x="3620" y="705"/>
                </a:lnTo>
                <a:lnTo>
                  <a:pt x="3699" y="800"/>
                </a:lnTo>
                <a:lnTo>
                  <a:pt x="3773" y="900"/>
                </a:lnTo>
                <a:lnTo>
                  <a:pt x="3840" y="1004"/>
                </a:lnTo>
                <a:lnTo>
                  <a:pt x="3901" y="1112"/>
                </a:lnTo>
                <a:lnTo>
                  <a:pt x="3955" y="1225"/>
                </a:lnTo>
                <a:lnTo>
                  <a:pt x="4005" y="1340"/>
                </a:lnTo>
                <a:lnTo>
                  <a:pt x="4046" y="1460"/>
                </a:lnTo>
                <a:lnTo>
                  <a:pt x="4081" y="1582"/>
                </a:lnTo>
                <a:lnTo>
                  <a:pt x="4108" y="1706"/>
                </a:lnTo>
                <a:lnTo>
                  <a:pt x="4128" y="1835"/>
                </a:lnTo>
                <a:lnTo>
                  <a:pt x="4139" y="1965"/>
                </a:lnTo>
                <a:lnTo>
                  <a:pt x="4143" y="2097"/>
                </a:lnTo>
                <a:lnTo>
                  <a:pt x="4139" y="2229"/>
                </a:lnTo>
                <a:lnTo>
                  <a:pt x="4128" y="2359"/>
                </a:lnTo>
                <a:lnTo>
                  <a:pt x="4108" y="2488"/>
                </a:lnTo>
                <a:lnTo>
                  <a:pt x="4081" y="2612"/>
                </a:lnTo>
                <a:lnTo>
                  <a:pt x="4046" y="2734"/>
                </a:lnTo>
                <a:lnTo>
                  <a:pt x="4005" y="2854"/>
                </a:lnTo>
                <a:lnTo>
                  <a:pt x="3955" y="2969"/>
                </a:lnTo>
                <a:lnTo>
                  <a:pt x="3901" y="3082"/>
                </a:lnTo>
                <a:lnTo>
                  <a:pt x="3840" y="3189"/>
                </a:lnTo>
                <a:lnTo>
                  <a:pt x="3773" y="3294"/>
                </a:lnTo>
                <a:lnTo>
                  <a:pt x="3699" y="3394"/>
                </a:lnTo>
                <a:lnTo>
                  <a:pt x="3620" y="3488"/>
                </a:lnTo>
                <a:lnTo>
                  <a:pt x="3537" y="3579"/>
                </a:lnTo>
                <a:lnTo>
                  <a:pt x="3447" y="3664"/>
                </a:lnTo>
                <a:lnTo>
                  <a:pt x="3353" y="3743"/>
                </a:lnTo>
                <a:lnTo>
                  <a:pt x="3254" y="3818"/>
                </a:lnTo>
                <a:lnTo>
                  <a:pt x="3152" y="3886"/>
                </a:lnTo>
                <a:lnTo>
                  <a:pt x="3045" y="3948"/>
                </a:lnTo>
                <a:lnTo>
                  <a:pt x="2934" y="4003"/>
                </a:lnTo>
                <a:lnTo>
                  <a:pt x="2820" y="4052"/>
                </a:lnTo>
                <a:lnTo>
                  <a:pt x="2702" y="4094"/>
                </a:lnTo>
                <a:lnTo>
                  <a:pt x="2581" y="4130"/>
                </a:lnTo>
                <a:lnTo>
                  <a:pt x="2457" y="4157"/>
                </a:lnTo>
                <a:lnTo>
                  <a:pt x="2331" y="4177"/>
                </a:lnTo>
                <a:lnTo>
                  <a:pt x="2203" y="4189"/>
                </a:lnTo>
                <a:lnTo>
                  <a:pt x="2072" y="4194"/>
                </a:lnTo>
                <a:lnTo>
                  <a:pt x="1941" y="4189"/>
                </a:lnTo>
                <a:lnTo>
                  <a:pt x="1812" y="4177"/>
                </a:lnTo>
                <a:lnTo>
                  <a:pt x="1686" y="4157"/>
                </a:lnTo>
                <a:lnTo>
                  <a:pt x="1563" y="4130"/>
                </a:lnTo>
                <a:lnTo>
                  <a:pt x="1441" y="4094"/>
                </a:lnTo>
                <a:lnTo>
                  <a:pt x="1324" y="4052"/>
                </a:lnTo>
                <a:lnTo>
                  <a:pt x="1209" y="4003"/>
                </a:lnTo>
                <a:lnTo>
                  <a:pt x="1099" y="3948"/>
                </a:lnTo>
                <a:lnTo>
                  <a:pt x="991" y="3886"/>
                </a:lnTo>
                <a:lnTo>
                  <a:pt x="889" y="3818"/>
                </a:lnTo>
                <a:lnTo>
                  <a:pt x="790" y="3743"/>
                </a:lnTo>
                <a:lnTo>
                  <a:pt x="697" y="3664"/>
                </a:lnTo>
                <a:lnTo>
                  <a:pt x="608" y="3579"/>
                </a:lnTo>
                <a:lnTo>
                  <a:pt x="523" y="3488"/>
                </a:lnTo>
                <a:lnTo>
                  <a:pt x="444" y="3394"/>
                </a:lnTo>
                <a:lnTo>
                  <a:pt x="372" y="3294"/>
                </a:lnTo>
                <a:lnTo>
                  <a:pt x="304" y="3189"/>
                </a:lnTo>
                <a:lnTo>
                  <a:pt x="243" y="3082"/>
                </a:lnTo>
                <a:lnTo>
                  <a:pt x="188" y="2969"/>
                </a:lnTo>
                <a:lnTo>
                  <a:pt x="140" y="2854"/>
                </a:lnTo>
                <a:lnTo>
                  <a:pt x="98" y="2734"/>
                </a:lnTo>
                <a:lnTo>
                  <a:pt x="63" y="2612"/>
                </a:lnTo>
                <a:lnTo>
                  <a:pt x="36" y="2488"/>
                </a:lnTo>
                <a:lnTo>
                  <a:pt x="17" y="2359"/>
                </a:lnTo>
                <a:lnTo>
                  <a:pt x="4" y="2229"/>
                </a:lnTo>
                <a:lnTo>
                  <a:pt x="0" y="2097"/>
                </a:lnTo>
                <a:lnTo>
                  <a:pt x="4" y="1965"/>
                </a:lnTo>
                <a:lnTo>
                  <a:pt x="17" y="1835"/>
                </a:lnTo>
                <a:lnTo>
                  <a:pt x="36" y="1706"/>
                </a:lnTo>
                <a:lnTo>
                  <a:pt x="63" y="1582"/>
                </a:lnTo>
                <a:lnTo>
                  <a:pt x="98" y="1460"/>
                </a:lnTo>
                <a:lnTo>
                  <a:pt x="140" y="1340"/>
                </a:lnTo>
                <a:lnTo>
                  <a:pt x="188" y="1225"/>
                </a:lnTo>
                <a:lnTo>
                  <a:pt x="243" y="1112"/>
                </a:lnTo>
                <a:lnTo>
                  <a:pt x="304" y="1004"/>
                </a:lnTo>
                <a:lnTo>
                  <a:pt x="372" y="900"/>
                </a:lnTo>
                <a:lnTo>
                  <a:pt x="444" y="800"/>
                </a:lnTo>
                <a:lnTo>
                  <a:pt x="523" y="705"/>
                </a:lnTo>
                <a:lnTo>
                  <a:pt x="608" y="615"/>
                </a:lnTo>
                <a:lnTo>
                  <a:pt x="697" y="530"/>
                </a:lnTo>
                <a:lnTo>
                  <a:pt x="790" y="451"/>
                </a:lnTo>
                <a:lnTo>
                  <a:pt x="889" y="376"/>
                </a:lnTo>
                <a:lnTo>
                  <a:pt x="991" y="308"/>
                </a:lnTo>
                <a:lnTo>
                  <a:pt x="1099" y="246"/>
                </a:lnTo>
                <a:lnTo>
                  <a:pt x="1209" y="191"/>
                </a:lnTo>
                <a:lnTo>
                  <a:pt x="1324" y="141"/>
                </a:lnTo>
                <a:lnTo>
                  <a:pt x="1441" y="100"/>
                </a:lnTo>
                <a:lnTo>
                  <a:pt x="1563" y="64"/>
                </a:lnTo>
                <a:lnTo>
                  <a:pt x="1686" y="37"/>
                </a:lnTo>
                <a:lnTo>
                  <a:pt x="1812" y="17"/>
                </a:lnTo>
                <a:lnTo>
                  <a:pt x="1941" y="5"/>
                </a:lnTo>
                <a:lnTo>
                  <a:pt x="2072" y="0"/>
                </a:lnTo>
                <a:close/>
              </a:path>
            </a:pathLst>
          </a:custGeom>
          <a:solidFill>
            <a:schemeClr val="bg1"/>
          </a:solidFill>
          <a:ln w="0">
            <a:noFill/>
            <a:prstDash val="solid"/>
            <a:round/>
            <a:headEnd/>
            <a:tailEnd/>
          </a:ln>
          <a:effectLst>
            <a:outerShdw blurRad="63500" sx="102000" sy="102000" algn="ctr"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ru-RU"/>
          </a:p>
        </p:txBody>
      </p:sp>
      <p:sp>
        <p:nvSpPr>
          <p:cNvPr id="52" name="Freeform 152">
            <a:extLst>
              <a:ext uri="{FF2B5EF4-FFF2-40B4-BE49-F238E27FC236}">
                <a16:creationId xmlns:a16="http://schemas.microsoft.com/office/drawing/2014/main" id="{55324E8B-16B0-477D-80C7-6AA07D78CDB7}"/>
              </a:ext>
            </a:extLst>
          </p:cNvPr>
          <p:cNvSpPr>
            <a:spLocks noChangeAspect="1" noEditPoints="1"/>
          </p:cNvSpPr>
          <p:nvPr/>
        </p:nvSpPr>
        <p:spPr bwMode="auto">
          <a:xfrm>
            <a:off x="9372600" y="2941320"/>
            <a:ext cx="692626" cy="640080"/>
          </a:xfrm>
          <a:custGeom>
            <a:avLst/>
            <a:gdLst/>
            <a:ahLst/>
            <a:cxnLst>
              <a:cxn ang="0">
                <a:pos x="67" y="20"/>
              </a:cxn>
              <a:cxn ang="0">
                <a:pos x="46" y="36"/>
              </a:cxn>
              <a:cxn ang="0">
                <a:pos x="42" y="40"/>
              </a:cxn>
              <a:cxn ang="0">
                <a:pos x="39" y="47"/>
              </a:cxn>
              <a:cxn ang="0">
                <a:pos x="44" y="52"/>
              </a:cxn>
              <a:cxn ang="0">
                <a:pos x="52" y="58"/>
              </a:cxn>
              <a:cxn ang="0">
                <a:pos x="52" y="61"/>
              </a:cxn>
              <a:cxn ang="0">
                <a:pos x="51" y="62"/>
              </a:cxn>
              <a:cxn ang="0">
                <a:pos x="17" y="62"/>
              </a:cxn>
              <a:cxn ang="0">
                <a:pos x="16" y="61"/>
              </a:cxn>
              <a:cxn ang="0">
                <a:pos x="16" y="58"/>
              </a:cxn>
              <a:cxn ang="0">
                <a:pos x="24" y="52"/>
              </a:cxn>
              <a:cxn ang="0">
                <a:pos x="29" y="47"/>
              </a:cxn>
              <a:cxn ang="0">
                <a:pos x="26" y="40"/>
              </a:cxn>
              <a:cxn ang="0">
                <a:pos x="22" y="36"/>
              </a:cxn>
              <a:cxn ang="0">
                <a:pos x="0" y="20"/>
              </a:cxn>
              <a:cxn ang="0">
                <a:pos x="0" y="15"/>
              </a:cxn>
              <a:cxn ang="0">
                <a:pos x="4" y="11"/>
              </a:cxn>
              <a:cxn ang="0">
                <a:pos x="16" y="11"/>
              </a:cxn>
              <a:cxn ang="0">
                <a:pos x="16" y="7"/>
              </a:cxn>
              <a:cxn ang="0">
                <a:pos x="22" y="0"/>
              </a:cxn>
              <a:cxn ang="0">
                <a:pos x="45" y="0"/>
              </a:cxn>
              <a:cxn ang="0">
                <a:pos x="52" y="7"/>
              </a:cxn>
              <a:cxn ang="0">
                <a:pos x="52" y="11"/>
              </a:cxn>
              <a:cxn ang="0">
                <a:pos x="63" y="11"/>
              </a:cxn>
              <a:cxn ang="0">
                <a:pos x="67" y="15"/>
              </a:cxn>
              <a:cxn ang="0">
                <a:pos x="67" y="20"/>
              </a:cxn>
              <a:cxn ang="0">
                <a:pos x="16" y="16"/>
              </a:cxn>
              <a:cxn ang="0">
                <a:pos x="6" y="16"/>
              </a:cxn>
              <a:cxn ang="0">
                <a:pos x="6" y="20"/>
              </a:cxn>
              <a:cxn ang="0">
                <a:pos x="19" y="31"/>
              </a:cxn>
              <a:cxn ang="0">
                <a:pos x="16" y="16"/>
              </a:cxn>
              <a:cxn ang="0">
                <a:pos x="62" y="16"/>
              </a:cxn>
              <a:cxn ang="0">
                <a:pos x="52" y="16"/>
              </a:cxn>
              <a:cxn ang="0">
                <a:pos x="49" y="31"/>
              </a:cxn>
              <a:cxn ang="0">
                <a:pos x="62" y="20"/>
              </a:cxn>
              <a:cxn ang="0">
                <a:pos x="62" y="16"/>
              </a:cxn>
            </a:cxnLst>
            <a:rect l="0" t="0" r="r" b="b"/>
            <a:pathLst>
              <a:path w="67" h="62">
                <a:moveTo>
                  <a:pt x="67" y="20"/>
                </a:moveTo>
                <a:cubicBezTo>
                  <a:pt x="67" y="27"/>
                  <a:pt x="58" y="36"/>
                  <a:pt x="46" y="36"/>
                </a:cubicBezTo>
                <a:cubicBezTo>
                  <a:pt x="44" y="38"/>
                  <a:pt x="42" y="40"/>
                  <a:pt x="42" y="40"/>
                </a:cubicBezTo>
                <a:cubicBezTo>
                  <a:pt x="40" y="42"/>
                  <a:pt x="39" y="44"/>
                  <a:pt x="39" y="47"/>
                </a:cubicBezTo>
                <a:cubicBezTo>
                  <a:pt x="39" y="49"/>
                  <a:pt x="40" y="52"/>
                  <a:pt x="44" y="52"/>
                </a:cubicBezTo>
                <a:cubicBezTo>
                  <a:pt x="48" y="52"/>
                  <a:pt x="52" y="54"/>
                  <a:pt x="52" y="58"/>
                </a:cubicBezTo>
                <a:cubicBezTo>
                  <a:pt x="52" y="61"/>
                  <a:pt x="52" y="61"/>
                  <a:pt x="52" y="61"/>
                </a:cubicBezTo>
                <a:cubicBezTo>
                  <a:pt x="52" y="62"/>
                  <a:pt x="51" y="62"/>
                  <a:pt x="51" y="62"/>
                </a:cubicBezTo>
                <a:cubicBezTo>
                  <a:pt x="17" y="62"/>
                  <a:pt x="17" y="62"/>
                  <a:pt x="17" y="62"/>
                </a:cubicBezTo>
                <a:cubicBezTo>
                  <a:pt x="16" y="62"/>
                  <a:pt x="16" y="62"/>
                  <a:pt x="16" y="61"/>
                </a:cubicBezTo>
                <a:cubicBezTo>
                  <a:pt x="16" y="58"/>
                  <a:pt x="16" y="58"/>
                  <a:pt x="16" y="58"/>
                </a:cubicBezTo>
                <a:cubicBezTo>
                  <a:pt x="16" y="54"/>
                  <a:pt x="20" y="52"/>
                  <a:pt x="24" y="52"/>
                </a:cubicBezTo>
                <a:cubicBezTo>
                  <a:pt x="27" y="52"/>
                  <a:pt x="29" y="49"/>
                  <a:pt x="29" y="47"/>
                </a:cubicBezTo>
                <a:cubicBezTo>
                  <a:pt x="29" y="44"/>
                  <a:pt x="28" y="42"/>
                  <a:pt x="26" y="40"/>
                </a:cubicBezTo>
                <a:cubicBezTo>
                  <a:pt x="25" y="40"/>
                  <a:pt x="24" y="38"/>
                  <a:pt x="22" y="36"/>
                </a:cubicBezTo>
                <a:cubicBezTo>
                  <a:pt x="10" y="36"/>
                  <a:pt x="0" y="27"/>
                  <a:pt x="0" y="20"/>
                </a:cubicBezTo>
                <a:cubicBezTo>
                  <a:pt x="0" y="15"/>
                  <a:pt x="0" y="15"/>
                  <a:pt x="0" y="15"/>
                </a:cubicBezTo>
                <a:cubicBezTo>
                  <a:pt x="0" y="12"/>
                  <a:pt x="2" y="11"/>
                  <a:pt x="4" y="11"/>
                </a:cubicBezTo>
                <a:cubicBezTo>
                  <a:pt x="16" y="11"/>
                  <a:pt x="16" y="11"/>
                  <a:pt x="16" y="11"/>
                </a:cubicBezTo>
                <a:cubicBezTo>
                  <a:pt x="16" y="7"/>
                  <a:pt x="16" y="7"/>
                  <a:pt x="16" y="7"/>
                </a:cubicBezTo>
                <a:cubicBezTo>
                  <a:pt x="16" y="3"/>
                  <a:pt x="19" y="0"/>
                  <a:pt x="22" y="0"/>
                </a:cubicBezTo>
                <a:cubicBezTo>
                  <a:pt x="45" y="0"/>
                  <a:pt x="45" y="0"/>
                  <a:pt x="45" y="0"/>
                </a:cubicBezTo>
                <a:cubicBezTo>
                  <a:pt x="49" y="0"/>
                  <a:pt x="52" y="3"/>
                  <a:pt x="52" y="7"/>
                </a:cubicBezTo>
                <a:cubicBezTo>
                  <a:pt x="52" y="11"/>
                  <a:pt x="52" y="11"/>
                  <a:pt x="52" y="11"/>
                </a:cubicBezTo>
                <a:cubicBezTo>
                  <a:pt x="63" y="11"/>
                  <a:pt x="63" y="11"/>
                  <a:pt x="63" y="11"/>
                </a:cubicBezTo>
                <a:cubicBezTo>
                  <a:pt x="66" y="11"/>
                  <a:pt x="67" y="12"/>
                  <a:pt x="67" y="15"/>
                </a:cubicBezTo>
                <a:lnTo>
                  <a:pt x="67" y="20"/>
                </a:lnTo>
                <a:close/>
                <a:moveTo>
                  <a:pt x="16" y="16"/>
                </a:moveTo>
                <a:cubicBezTo>
                  <a:pt x="6" y="16"/>
                  <a:pt x="6" y="16"/>
                  <a:pt x="6" y="16"/>
                </a:cubicBezTo>
                <a:cubicBezTo>
                  <a:pt x="6" y="20"/>
                  <a:pt x="6" y="20"/>
                  <a:pt x="6" y="20"/>
                </a:cubicBezTo>
                <a:cubicBezTo>
                  <a:pt x="6" y="24"/>
                  <a:pt x="11" y="29"/>
                  <a:pt x="19" y="31"/>
                </a:cubicBezTo>
                <a:cubicBezTo>
                  <a:pt x="17" y="27"/>
                  <a:pt x="16" y="22"/>
                  <a:pt x="16" y="16"/>
                </a:cubicBezTo>
                <a:close/>
                <a:moveTo>
                  <a:pt x="62" y="16"/>
                </a:moveTo>
                <a:cubicBezTo>
                  <a:pt x="52" y="16"/>
                  <a:pt x="52" y="16"/>
                  <a:pt x="52" y="16"/>
                </a:cubicBezTo>
                <a:cubicBezTo>
                  <a:pt x="52" y="22"/>
                  <a:pt x="51" y="27"/>
                  <a:pt x="49" y="31"/>
                </a:cubicBezTo>
                <a:cubicBezTo>
                  <a:pt x="57" y="29"/>
                  <a:pt x="62" y="24"/>
                  <a:pt x="62" y="20"/>
                </a:cubicBezTo>
                <a:lnTo>
                  <a:pt x="62" y="16"/>
                </a:lnTo>
                <a:close/>
              </a:path>
            </a:pathLst>
          </a:custGeom>
          <a:solidFill>
            <a:schemeClr val="bg1"/>
          </a:solidFill>
          <a:ln w="9525">
            <a:no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pic>
        <p:nvPicPr>
          <p:cNvPr id="45" name="Picture 44">
            <a:hlinkClick r:id="rId2"/>
            <a:extLst>
              <a:ext uri="{FF2B5EF4-FFF2-40B4-BE49-F238E27FC236}">
                <a16:creationId xmlns:a16="http://schemas.microsoft.com/office/drawing/2014/main" id="{92625E97-7BEE-4297-9CD4-52EF12FC067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2867693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2" presetClass="entr" presetSubtype="8" fill="hold" grpId="0" nodeType="afterEffect">
                                  <p:stCondLst>
                                    <p:cond delay="0"/>
                                  </p:stCondLst>
                                  <p:childTnLst>
                                    <p:set>
                                      <p:cBhvr>
                                        <p:cTn id="10" dur="1" fill="hold">
                                          <p:stCondLst>
                                            <p:cond delay="0"/>
                                          </p:stCondLst>
                                        </p:cTn>
                                        <p:tgtEl>
                                          <p:spTgt spid="7"/>
                                        </p:tgtEl>
                                        <p:attrNameLst>
                                          <p:attrName>style.visibility</p:attrName>
                                        </p:attrNameLst>
                                      </p:cBhvr>
                                      <p:to>
                                        <p:strVal val="visible"/>
                                      </p:to>
                                    </p:set>
                                    <p:anim calcmode="lin" valueType="num">
                                      <p:cBhvr additive="base">
                                        <p:cTn id="11" dur="750" fill="hold"/>
                                        <p:tgtEl>
                                          <p:spTgt spid="7"/>
                                        </p:tgtEl>
                                        <p:attrNameLst>
                                          <p:attrName>ppt_x</p:attrName>
                                        </p:attrNameLst>
                                      </p:cBhvr>
                                      <p:tavLst>
                                        <p:tav tm="0">
                                          <p:val>
                                            <p:strVal val="0-#ppt_w/2"/>
                                          </p:val>
                                        </p:tav>
                                        <p:tav tm="100000">
                                          <p:val>
                                            <p:strVal val="#ppt_x"/>
                                          </p:val>
                                        </p:tav>
                                      </p:tavLst>
                                    </p:anim>
                                    <p:anim calcmode="lin" valueType="num">
                                      <p:cBhvr additive="base">
                                        <p:cTn id="12" dur="750" fill="hold"/>
                                        <p:tgtEl>
                                          <p:spTgt spid="7"/>
                                        </p:tgtEl>
                                        <p:attrNameLst>
                                          <p:attrName>ppt_y</p:attrName>
                                        </p:attrNameLst>
                                      </p:cBhvr>
                                      <p:tavLst>
                                        <p:tav tm="0">
                                          <p:val>
                                            <p:strVal val="#ppt_y"/>
                                          </p:val>
                                        </p:tav>
                                        <p:tav tm="100000">
                                          <p:val>
                                            <p:strVal val="#ppt_y"/>
                                          </p:val>
                                        </p:tav>
                                      </p:tavLst>
                                    </p:anim>
                                  </p:childTnLst>
                                </p:cTn>
                              </p:par>
                            </p:childTnLst>
                          </p:cTn>
                        </p:par>
                        <p:par>
                          <p:cTn id="13" fill="hold">
                            <p:stCondLst>
                              <p:cond delay="1250"/>
                            </p:stCondLst>
                            <p:childTnLst>
                              <p:par>
                                <p:cTn id="14" presetID="53" presetClass="entr" presetSubtype="16" fill="hold" grpId="0" nodeType="afterEffect">
                                  <p:stCondLst>
                                    <p:cond delay="0"/>
                                  </p:stCondLst>
                                  <p:childTnLst>
                                    <p:set>
                                      <p:cBhvr>
                                        <p:cTn id="15" dur="1" fill="hold">
                                          <p:stCondLst>
                                            <p:cond delay="0"/>
                                          </p:stCondLst>
                                        </p:cTn>
                                        <p:tgtEl>
                                          <p:spTgt spid="33"/>
                                        </p:tgtEl>
                                        <p:attrNameLst>
                                          <p:attrName>style.visibility</p:attrName>
                                        </p:attrNameLst>
                                      </p:cBhvr>
                                      <p:to>
                                        <p:strVal val="visible"/>
                                      </p:to>
                                    </p:set>
                                    <p:anim calcmode="lin" valueType="num">
                                      <p:cBhvr>
                                        <p:cTn id="16" dur="500" fill="hold"/>
                                        <p:tgtEl>
                                          <p:spTgt spid="33"/>
                                        </p:tgtEl>
                                        <p:attrNameLst>
                                          <p:attrName>ppt_w</p:attrName>
                                        </p:attrNameLst>
                                      </p:cBhvr>
                                      <p:tavLst>
                                        <p:tav tm="0">
                                          <p:val>
                                            <p:fltVal val="0"/>
                                          </p:val>
                                        </p:tav>
                                        <p:tav tm="100000">
                                          <p:val>
                                            <p:strVal val="#ppt_w"/>
                                          </p:val>
                                        </p:tav>
                                      </p:tavLst>
                                    </p:anim>
                                    <p:anim calcmode="lin" valueType="num">
                                      <p:cBhvr>
                                        <p:cTn id="17" dur="500" fill="hold"/>
                                        <p:tgtEl>
                                          <p:spTgt spid="33"/>
                                        </p:tgtEl>
                                        <p:attrNameLst>
                                          <p:attrName>ppt_h</p:attrName>
                                        </p:attrNameLst>
                                      </p:cBhvr>
                                      <p:tavLst>
                                        <p:tav tm="0">
                                          <p:val>
                                            <p:fltVal val="0"/>
                                          </p:val>
                                        </p:tav>
                                        <p:tav tm="100000">
                                          <p:val>
                                            <p:strVal val="#ppt_h"/>
                                          </p:val>
                                        </p:tav>
                                      </p:tavLst>
                                    </p:anim>
                                    <p:animEffect transition="in" filter="fade">
                                      <p:cBhvr>
                                        <p:cTn id="18" dur="500"/>
                                        <p:tgtEl>
                                          <p:spTgt spid="33"/>
                                        </p:tgtEl>
                                      </p:cBhvr>
                                    </p:animEffect>
                                  </p:childTnLst>
                                </p:cTn>
                              </p:par>
                            </p:childTnLst>
                          </p:cTn>
                        </p:par>
                        <p:par>
                          <p:cTn id="19" fill="hold">
                            <p:stCondLst>
                              <p:cond delay="1750"/>
                            </p:stCondLst>
                            <p:childTnLst>
                              <p:par>
                                <p:cTn id="20" presetID="22" presetClass="entr" presetSubtype="1" fill="hold" grpId="0" nodeType="after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wipe(up)">
                                      <p:cBhvr>
                                        <p:cTn id="22" dur="500"/>
                                        <p:tgtEl>
                                          <p:spTgt spid="9"/>
                                        </p:tgtEl>
                                      </p:cBhvr>
                                    </p:animEffect>
                                  </p:childTnLst>
                                </p:cTn>
                              </p:par>
                            </p:childTnLst>
                          </p:cTn>
                        </p:par>
                        <p:par>
                          <p:cTn id="23" fill="hold">
                            <p:stCondLst>
                              <p:cond delay="2250"/>
                            </p:stCondLst>
                            <p:childTnLst>
                              <p:par>
                                <p:cTn id="24" presetID="22" presetClass="entr" presetSubtype="4" fill="hold" grpId="0" nodeType="afterEffect">
                                  <p:stCondLst>
                                    <p:cond delay="0"/>
                                  </p:stCondLst>
                                  <p:childTnLst>
                                    <p:set>
                                      <p:cBhvr>
                                        <p:cTn id="25" dur="1" fill="hold">
                                          <p:stCondLst>
                                            <p:cond delay="0"/>
                                          </p:stCondLst>
                                        </p:cTn>
                                        <p:tgtEl>
                                          <p:spTgt spid="14"/>
                                        </p:tgtEl>
                                        <p:attrNameLst>
                                          <p:attrName>style.visibility</p:attrName>
                                        </p:attrNameLst>
                                      </p:cBhvr>
                                      <p:to>
                                        <p:strVal val="visible"/>
                                      </p:to>
                                    </p:set>
                                    <p:animEffect transition="in" filter="wipe(down)">
                                      <p:cBhvr>
                                        <p:cTn id="26" dur="500"/>
                                        <p:tgtEl>
                                          <p:spTgt spid="14"/>
                                        </p:tgtEl>
                                      </p:cBhvr>
                                    </p:animEffect>
                                  </p:childTnLst>
                                </p:cTn>
                              </p:par>
                              <p:par>
                                <p:cTn id="27" presetID="53" presetClass="entr" presetSubtype="16" fill="hold" nodeType="withEffect">
                                  <p:stCondLst>
                                    <p:cond delay="250"/>
                                  </p:stCondLst>
                                  <p:childTnLst>
                                    <p:set>
                                      <p:cBhvr>
                                        <p:cTn id="28" dur="1" fill="hold">
                                          <p:stCondLst>
                                            <p:cond delay="0"/>
                                          </p:stCondLst>
                                        </p:cTn>
                                        <p:tgtEl>
                                          <p:spTgt spid="37"/>
                                        </p:tgtEl>
                                        <p:attrNameLst>
                                          <p:attrName>style.visibility</p:attrName>
                                        </p:attrNameLst>
                                      </p:cBhvr>
                                      <p:to>
                                        <p:strVal val="visible"/>
                                      </p:to>
                                    </p:set>
                                    <p:anim calcmode="lin" valueType="num">
                                      <p:cBhvr>
                                        <p:cTn id="29" dur="500" fill="hold"/>
                                        <p:tgtEl>
                                          <p:spTgt spid="37"/>
                                        </p:tgtEl>
                                        <p:attrNameLst>
                                          <p:attrName>ppt_w</p:attrName>
                                        </p:attrNameLst>
                                      </p:cBhvr>
                                      <p:tavLst>
                                        <p:tav tm="0">
                                          <p:val>
                                            <p:fltVal val="0"/>
                                          </p:val>
                                        </p:tav>
                                        <p:tav tm="100000">
                                          <p:val>
                                            <p:strVal val="#ppt_w"/>
                                          </p:val>
                                        </p:tav>
                                      </p:tavLst>
                                    </p:anim>
                                    <p:anim calcmode="lin" valueType="num">
                                      <p:cBhvr>
                                        <p:cTn id="30" dur="500" fill="hold"/>
                                        <p:tgtEl>
                                          <p:spTgt spid="37"/>
                                        </p:tgtEl>
                                        <p:attrNameLst>
                                          <p:attrName>ppt_h</p:attrName>
                                        </p:attrNameLst>
                                      </p:cBhvr>
                                      <p:tavLst>
                                        <p:tav tm="0">
                                          <p:val>
                                            <p:fltVal val="0"/>
                                          </p:val>
                                        </p:tav>
                                        <p:tav tm="100000">
                                          <p:val>
                                            <p:strVal val="#ppt_h"/>
                                          </p:val>
                                        </p:tav>
                                      </p:tavLst>
                                    </p:anim>
                                    <p:animEffect transition="in" filter="fade">
                                      <p:cBhvr>
                                        <p:cTn id="31" dur="500"/>
                                        <p:tgtEl>
                                          <p:spTgt spid="37"/>
                                        </p:tgtEl>
                                      </p:cBhvr>
                                    </p:animEffect>
                                  </p:childTnLst>
                                </p:cTn>
                              </p:par>
                              <p:par>
                                <p:cTn id="32" presetID="22" presetClass="entr" presetSubtype="1" fill="hold" grpId="0" nodeType="withEffect">
                                  <p:stCondLst>
                                    <p:cond delay="500"/>
                                  </p:stCondLst>
                                  <p:childTnLst>
                                    <p:set>
                                      <p:cBhvr>
                                        <p:cTn id="33" dur="1" fill="hold">
                                          <p:stCondLst>
                                            <p:cond delay="0"/>
                                          </p:stCondLst>
                                        </p:cTn>
                                        <p:tgtEl>
                                          <p:spTgt spid="10"/>
                                        </p:tgtEl>
                                        <p:attrNameLst>
                                          <p:attrName>style.visibility</p:attrName>
                                        </p:attrNameLst>
                                      </p:cBhvr>
                                      <p:to>
                                        <p:strVal val="visible"/>
                                      </p:to>
                                    </p:set>
                                    <p:animEffect transition="in" filter="wipe(up)">
                                      <p:cBhvr>
                                        <p:cTn id="34" dur="500"/>
                                        <p:tgtEl>
                                          <p:spTgt spid="10"/>
                                        </p:tgtEl>
                                      </p:cBhvr>
                                    </p:animEffect>
                                  </p:childTnLst>
                                </p:cTn>
                              </p:par>
                            </p:childTnLst>
                          </p:cTn>
                        </p:par>
                        <p:par>
                          <p:cTn id="35" fill="hold">
                            <p:stCondLst>
                              <p:cond delay="3250"/>
                            </p:stCondLst>
                            <p:childTnLst>
                              <p:par>
                                <p:cTn id="36" presetID="22" presetClass="entr" presetSubtype="1" fill="hold" grpId="0" nodeType="afterEffect">
                                  <p:stCondLst>
                                    <p:cond delay="0"/>
                                  </p:stCondLst>
                                  <p:childTnLst>
                                    <p:set>
                                      <p:cBhvr>
                                        <p:cTn id="37" dur="1" fill="hold">
                                          <p:stCondLst>
                                            <p:cond delay="0"/>
                                          </p:stCondLst>
                                        </p:cTn>
                                        <p:tgtEl>
                                          <p:spTgt spid="15"/>
                                        </p:tgtEl>
                                        <p:attrNameLst>
                                          <p:attrName>style.visibility</p:attrName>
                                        </p:attrNameLst>
                                      </p:cBhvr>
                                      <p:to>
                                        <p:strVal val="visible"/>
                                      </p:to>
                                    </p:set>
                                    <p:animEffect transition="in" filter="wipe(up)">
                                      <p:cBhvr>
                                        <p:cTn id="38" dur="500"/>
                                        <p:tgtEl>
                                          <p:spTgt spid="15"/>
                                        </p:tgtEl>
                                      </p:cBhvr>
                                    </p:animEffect>
                                  </p:childTnLst>
                                </p:cTn>
                              </p:par>
                            </p:childTnLst>
                          </p:cTn>
                        </p:par>
                        <p:par>
                          <p:cTn id="39" fill="hold">
                            <p:stCondLst>
                              <p:cond delay="3750"/>
                            </p:stCondLst>
                            <p:childTnLst>
                              <p:par>
                                <p:cTn id="40" presetID="42" presetClass="entr" presetSubtype="0" fill="hold" grpId="0" nodeType="afterEffect">
                                  <p:stCondLst>
                                    <p:cond delay="0"/>
                                  </p:stCondLst>
                                  <p:childTnLst>
                                    <p:set>
                                      <p:cBhvr>
                                        <p:cTn id="41" dur="1" fill="hold">
                                          <p:stCondLst>
                                            <p:cond delay="0"/>
                                          </p:stCondLst>
                                        </p:cTn>
                                        <p:tgtEl>
                                          <p:spTgt spid="25"/>
                                        </p:tgtEl>
                                        <p:attrNameLst>
                                          <p:attrName>style.visibility</p:attrName>
                                        </p:attrNameLst>
                                      </p:cBhvr>
                                      <p:to>
                                        <p:strVal val="visible"/>
                                      </p:to>
                                    </p:set>
                                    <p:animEffect transition="in" filter="fade">
                                      <p:cBhvr>
                                        <p:cTn id="42" dur="1000"/>
                                        <p:tgtEl>
                                          <p:spTgt spid="25"/>
                                        </p:tgtEl>
                                      </p:cBhvr>
                                    </p:animEffect>
                                    <p:anim calcmode="lin" valueType="num">
                                      <p:cBhvr>
                                        <p:cTn id="43" dur="1000" fill="hold"/>
                                        <p:tgtEl>
                                          <p:spTgt spid="25"/>
                                        </p:tgtEl>
                                        <p:attrNameLst>
                                          <p:attrName>ppt_x</p:attrName>
                                        </p:attrNameLst>
                                      </p:cBhvr>
                                      <p:tavLst>
                                        <p:tav tm="0">
                                          <p:val>
                                            <p:strVal val="#ppt_x"/>
                                          </p:val>
                                        </p:tav>
                                        <p:tav tm="100000">
                                          <p:val>
                                            <p:strVal val="#ppt_x"/>
                                          </p:val>
                                        </p:tav>
                                      </p:tavLst>
                                    </p:anim>
                                    <p:anim calcmode="lin" valueType="num">
                                      <p:cBhvr>
                                        <p:cTn id="44" dur="1000" fill="hold"/>
                                        <p:tgtEl>
                                          <p:spTgt spid="25"/>
                                        </p:tgtEl>
                                        <p:attrNameLst>
                                          <p:attrName>ppt_y</p:attrName>
                                        </p:attrNameLst>
                                      </p:cBhvr>
                                      <p:tavLst>
                                        <p:tav tm="0">
                                          <p:val>
                                            <p:strVal val="#ppt_y+.1"/>
                                          </p:val>
                                        </p:tav>
                                        <p:tav tm="100000">
                                          <p:val>
                                            <p:strVal val="#ppt_y"/>
                                          </p:val>
                                        </p:tav>
                                      </p:tavLst>
                                    </p:anim>
                                  </p:childTnLst>
                                </p:cTn>
                              </p:par>
                            </p:childTnLst>
                          </p:cTn>
                        </p:par>
                        <p:par>
                          <p:cTn id="45" fill="hold">
                            <p:stCondLst>
                              <p:cond delay="4750"/>
                            </p:stCondLst>
                            <p:childTnLst>
                              <p:par>
                                <p:cTn id="46" presetID="53" presetClass="entr" presetSubtype="16" fill="hold" grpId="0" nodeType="afterEffect">
                                  <p:stCondLst>
                                    <p:cond delay="0"/>
                                  </p:stCondLst>
                                  <p:childTnLst>
                                    <p:set>
                                      <p:cBhvr>
                                        <p:cTn id="47" dur="1" fill="hold">
                                          <p:stCondLst>
                                            <p:cond delay="0"/>
                                          </p:stCondLst>
                                        </p:cTn>
                                        <p:tgtEl>
                                          <p:spTgt spid="34"/>
                                        </p:tgtEl>
                                        <p:attrNameLst>
                                          <p:attrName>style.visibility</p:attrName>
                                        </p:attrNameLst>
                                      </p:cBhvr>
                                      <p:to>
                                        <p:strVal val="visible"/>
                                      </p:to>
                                    </p:set>
                                    <p:anim calcmode="lin" valueType="num">
                                      <p:cBhvr>
                                        <p:cTn id="48" dur="500" fill="hold"/>
                                        <p:tgtEl>
                                          <p:spTgt spid="34"/>
                                        </p:tgtEl>
                                        <p:attrNameLst>
                                          <p:attrName>ppt_w</p:attrName>
                                        </p:attrNameLst>
                                      </p:cBhvr>
                                      <p:tavLst>
                                        <p:tav tm="0">
                                          <p:val>
                                            <p:fltVal val="0"/>
                                          </p:val>
                                        </p:tav>
                                        <p:tav tm="100000">
                                          <p:val>
                                            <p:strVal val="#ppt_w"/>
                                          </p:val>
                                        </p:tav>
                                      </p:tavLst>
                                    </p:anim>
                                    <p:anim calcmode="lin" valueType="num">
                                      <p:cBhvr>
                                        <p:cTn id="49" dur="500" fill="hold"/>
                                        <p:tgtEl>
                                          <p:spTgt spid="34"/>
                                        </p:tgtEl>
                                        <p:attrNameLst>
                                          <p:attrName>ppt_h</p:attrName>
                                        </p:attrNameLst>
                                      </p:cBhvr>
                                      <p:tavLst>
                                        <p:tav tm="0">
                                          <p:val>
                                            <p:fltVal val="0"/>
                                          </p:val>
                                        </p:tav>
                                        <p:tav tm="100000">
                                          <p:val>
                                            <p:strVal val="#ppt_h"/>
                                          </p:val>
                                        </p:tav>
                                      </p:tavLst>
                                    </p:anim>
                                    <p:animEffect transition="in" filter="fade">
                                      <p:cBhvr>
                                        <p:cTn id="50" dur="500"/>
                                        <p:tgtEl>
                                          <p:spTgt spid="34"/>
                                        </p:tgtEl>
                                      </p:cBhvr>
                                    </p:animEffect>
                                  </p:childTnLst>
                                </p:cTn>
                              </p:par>
                            </p:childTnLst>
                          </p:cTn>
                        </p:par>
                        <p:par>
                          <p:cTn id="51" fill="hold">
                            <p:stCondLst>
                              <p:cond delay="5250"/>
                            </p:stCondLst>
                            <p:childTnLst>
                              <p:par>
                                <p:cTn id="52" presetID="22" presetClass="entr" presetSubtype="4" fill="hold" grpId="0" nodeType="afterEffect">
                                  <p:stCondLst>
                                    <p:cond delay="0"/>
                                  </p:stCondLst>
                                  <p:childTnLst>
                                    <p:set>
                                      <p:cBhvr>
                                        <p:cTn id="53" dur="1" fill="hold">
                                          <p:stCondLst>
                                            <p:cond delay="0"/>
                                          </p:stCondLst>
                                        </p:cTn>
                                        <p:tgtEl>
                                          <p:spTgt spid="17"/>
                                        </p:tgtEl>
                                        <p:attrNameLst>
                                          <p:attrName>style.visibility</p:attrName>
                                        </p:attrNameLst>
                                      </p:cBhvr>
                                      <p:to>
                                        <p:strVal val="visible"/>
                                      </p:to>
                                    </p:set>
                                    <p:animEffect transition="in" filter="wipe(down)">
                                      <p:cBhvr>
                                        <p:cTn id="54" dur="500"/>
                                        <p:tgtEl>
                                          <p:spTgt spid="17"/>
                                        </p:tgtEl>
                                      </p:cBhvr>
                                    </p:animEffect>
                                  </p:childTnLst>
                                </p:cTn>
                              </p:par>
                              <p:par>
                                <p:cTn id="55" presetID="53" presetClass="entr" presetSubtype="16" fill="hold" grpId="0" nodeType="withEffect">
                                  <p:stCondLst>
                                    <p:cond delay="250"/>
                                  </p:stCondLst>
                                  <p:childTnLst>
                                    <p:set>
                                      <p:cBhvr>
                                        <p:cTn id="56" dur="1" fill="hold">
                                          <p:stCondLst>
                                            <p:cond delay="0"/>
                                          </p:stCondLst>
                                        </p:cTn>
                                        <p:tgtEl>
                                          <p:spTgt spid="40"/>
                                        </p:tgtEl>
                                        <p:attrNameLst>
                                          <p:attrName>style.visibility</p:attrName>
                                        </p:attrNameLst>
                                      </p:cBhvr>
                                      <p:to>
                                        <p:strVal val="visible"/>
                                      </p:to>
                                    </p:set>
                                    <p:anim calcmode="lin" valueType="num">
                                      <p:cBhvr>
                                        <p:cTn id="57" dur="500" fill="hold"/>
                                        <p:tgtEl>
                                          <p:spTgt spid="40"/>
                                        </p:tgtEl>
                                        <p:attrNameLst>
                                          <p:attrName>ppt_w</p:attrName>
                                        </p:attrNameLst>
                                      </p:cBhvr>
                                      <p:tavLst>
                                        <p:tav tm="0">
                                          <p:val>
                                            <p:fltVal val="0"/>
                                          </p:val>
                                        </p:tav>
                                        <p:tav tm="100000">
                                          <p:val>
                                            <p:strVal val="#ppt_w"/>
                                          </p:val>
                                        </p:tav>
                                      </p:tavLst>
                                    </p:anim>
                                    <p:anim calcmode="lin" valueType="num">
                                      <p:cBhvr>
                                        <p:cTn id="58" dur="500" fill="hold"/>
                                        <p:tgtEl>
                                          <p:spTgt spid="40"/>
                                        </p:tgtEl>
                                        <p:attrNameLst>
                                          <p:attrName>ppt_h</p:attrName>
                                        </p:attrNameLst>
                                      </p:cBhvr>
                                      <p:tavLst>
                                        <p:tav tm="0">
                                          <p:val>
                                            <p:fltVal val="0"/>
                                          </p:val>
                                        </p:tav>
                                        <p:tav tm="100000">
                                          <p:val>
                                            <p:strVal val="#ppt_h"/>
                                          </p:val>
                                        </p:tav>
                                      </p:tavLst>
                                    </p:anim>
                                    <p:animEffect transition="in" filter="fade">
                                      <p:cBhvr>
                                        <p:cTn id="59" dur="500"/>
                                        <p:tgtEl>
                                          <p:spTgt spid="40"/>
                                        </p:tgtEl>
                                      </p:cBhvr>
                                    </p:animEffect>
                                  </p:childTnLst>
                                </p:cTn>
                              </p:par>
                              <p:par>
                                <p:cTn id="60" presetID="22" presetClass="entr" presetSubtype="1" fill="hold" grpId="0" nodeType="withEffect">
                                  <p:stCondLst>
                                    <p:cond delay="500"/>
                                  </p:stCondLst>
                                  <p:childTnLst>
                                    <p:set>
                                      <p:cBhvr>
                                        <p:cTn id="61" dur="1" fill="hold">
                                          <p:stCondLst>
                                            <p:cond delay="0"/>
                                          </p:stCondLst>
                                        </p:cTn>
                                        <p:tgtEl>
                                          <p:spTgt spid="16"/>
                                        </p:tgtEl>
                                        <p:attrNameLst>
                                          <p:attrName>style.visibility</p:attrName>
                                        </p:attrNameLst>
                                      </p:cBhvr>
                                      <p:to>
                                        <p:strVal val="visible"/>
                                      </p:to>
                                    </p:set>
                                    <p:animEffect transition="in" filter="wipe(up)">
                                      <p:cBhvr>
                                        <p:cTn id="62" dur="500"/>
                                        <p:tgtEl>
                                          <p:spTgt spid="16"/>
                                        </p:tgtEl>
                                      </p:cBhvr>
                                    </p:animEffect>
                                  </p:childTnLst>
                                </p:cTn>
                              </p:par>
                            </p:childTnLst>
                          </p:cTn>
                        </p:par>
                        <p:par>
                          <p:cTn id="63" fill="hold">
                            <p:stCondLst>
                              <p:cond delay="6250"/>
                            </p:stCondLst>
                            <p:childTnLst>
                              <p:par>
                                <p:cTn id="64" presetID="22" presetClass="entr" presetSubtype="1" fill="hold" grpId="0" nodeType="afterEffect">
                                  <p:stCondLst>
                                    <p:cond delay="0"/>
                                  </p:stCondLst>
                                  <p:childTnLst>
                                    <p:set>
                                      <p:cBhvr>
                                        <p:cTn id="65" dur="1" fill="hold">
                                          <p:stCondLst>
                                            <p:cond delay="0"/>
                                          </p:stCondLst>
                                        </p:cTn>
                                        <p:tgtEl>
                                          <p:spTgt spid="18"/>
                                        </p:tgtEl>
                                        <p:attrNameLst>
                                          <p:attrName>style.visibility</p:attrName>
                                        </p:attrNameLst>
                                      </p:cBhvr>
                                      <p:to>
                                        <p:strVal val="visible"/>
                                      </p:to>
                                    </p:set>
                                    <p:animEffect transition="in" filter="wipe(up)">
                                      <p:cBhvr>
                                        <p:cTn id="66" dur="500"/>
                                        <p:tgtEl>
                                          <p:spTgt spid="18"/>
                                        </p:tgtEl>
                                      </p:cBhvr>
                                    </p:animEffect>
                                  </p:childTnLst>
                                </p:cTn>
                              </p:par>
                            </p:childTnLst>
                          </p:cTn>
                        </p:par>
                        <p:par>
                          <p:cTn id="67" fill="hold">
                            <p:stCondLst>
                              <p:cond delay="6750"/>
                            </p:stCondLst>
                            <p:childTnLst>
                              <p:par>
                                <p:cTn id="68" presetID="42" presetClass="entr" presetSubtype="0" fill="hold" grpId="0" nodeType="afterEffect">
                                  <p:stCondLst>
                                    <p:cond delay="0"/>
                                  </p:stCondLst>
                                  <p:childTnLst>
                                    <p:set>
                                      <p:cBhvr>
                                        <p:cTn id="69" dur="1" fill="hold">
                                          <p:stCondLst>
                                            <p:cond delay="0"/>
                                          </p:stCondLst>
                                        </p:cTn>
                                        <p:tgtEl>
                                          <p:spTgt spid="27"/>
                                        </p:tgtEl>
                                        <p:attrNameLst>
                                          <p:attrName>style.visibility</p:attrName>
                                        </p:attrNameLst>
                                      </p:cBhvr>
                                      <p:to>
                                        <p:strVal val="visible"/>
                                      </p:to>
                                    </p:set>
                                    <p:animEffect transition="in" filter="fade">
                                      <p:cBhvr>
                                        <p:cTn id="70" dur="1000"/>
                                        <p:tgtEl>
                                          <p:spTgt spid="27"/>
                                        </p:tgtEl>
                                      </p:cBhvr>
                                    </p:animEffect>
                                    <p:anim calcmode="lin" valueType="num">
                                      <p:cBhvr>
                                        <p:cTn id="71" dur="1000" fill="hold"/>
                                        <p:tgtEl>
                                          <p:spTgt spid="27"/>
                                        </p:tgtEl>
                                        <p:attrNameLst>
                                          <p:attrName>ppt_x</p:attrName>
                                        </p:attrNameLst>
                                      </p:cBhvr>
                                      <p:tavLst>
                                        <p:tav tm="0">
                                          <p:val>
                                            <p:strVal val="#ppt_x"/>
                                          </p:val>
                                        </p:tav>
                                        <p:tav tm="100000">
                                          <p:val>
                                            <p:strVal val="#ppt_x"/>
                                          </p:val>
                                        </p:tav>
                                      </p:tavLst>
                                    </p:anim>
                                    <p:anim calcmode="lin" valueType="num">
                                      <p:cBhvr>
                                        <p:cTn id="72" dur="1000" fill="hold"/>
                                        <p:tgtEl>
                                          <p:spTgt spid="27"/>
                                        </p:tgtEl>
                                        <p:attrNameLst>
                                          <p:attrName>ppt_y</p:attrName>
                                        </p:attrNameLst>
                                      </p:cBhvr>
                                      <p:tavLst>
                                        <p:tav tm="0">
                                          <p:val>
                                            <p:strVal val="#ppt_y+.1"/>
                                          </p:val>
                                        </p:tav>
                                        <p:tav tm="100000">
                                          <p:val>
                                            <p:strVal val="#ppt_y"/>
                                          </p:val>
                                        </p:tav>
                                      </p:tavLst>
                                    </p:anim>
                                  </p:childTnLst>
                                </p:cTn>
                              </p:par>
                            </p:childTnLst>
                          </p:cTn>
                        </p:par>
                        <p:par>
                          <p:cTn id="73" fill="hold">
                            <p:stCondLst>
                              <p:cond delay="7750"/>
                            </p:stCondLst>
                            <p:childTnLst>
                              <p:par>
                                <p:cTn id="74" presetID="53" presetClass="entr" presetSubtype="16" fill="hold" grpId="0" nodeType="afterEffect">
                                  <p:stCondLst>
                                    <p:cond delay="0"/>
                                  </p:stCondLst>
                                  <p:childTnLst>
                                    <p:set>
                                      <p:cBhvr>
                                        <p:cTn id="75" dur="1" fill="hold">
                                          <p:stCondLst>
                                            <p:cond delay="0"/>
                                          </p:stCondLst>
                                        </p:cTn>
                                        <p:tgtEl>
                                          <p:spTgt spid="35"/>
                                        </p:tgtEl>
                                        <p:attrNameLst>
                                          <p:attrName>style.visibility</p:attrName>
                                        </p:attrNameLst>
                                      </p:cBhvr>
                                      <p:to>
                                        <p:strVal val="visible"/>
                                      </p:to>
                                    </p:set>
                                    <p:anim calcmode="lin" valueType="num">
                                      <p:cBhvr>
                                        <p:cTn id="76" dur="500" fill="hold"/>
                                        <p:tgtEl>
                                          <p:spTgt spid="35"/>
                                        </p:tgtEl>
                                        <p:attrNameLst>
                                          <p:attrName>ppt_w</p:attrName>
                                        </p:attrNameLst>
                                      </p:cBhvr>
                                      <p:tavLst>
                                        <p:tav tm="0">
                                          <p:val>
                                            <p:fltVal val="0"/>
                                          </p:val>
                                        </p:tav>
                                        <p:tav tm="100000">
                                          <p:val>
                                            <p:strVal val="#ppt_w"/>
                                          </p:val>
                                        </p:tav>
                                      </p:tavLst>
                                    </p:anim>
                                    <p:anim calcmode="lin" valueType="num">
                                      <p:cBhvr>
                                        <p:cTn id="77" dur="500" fill="hold"/>
                                        <p:tgtEl>
                                          <p:spTgt spid="35"/>
                                        </p:tgtEl>
                                        <p:attrNameLst>
                                          <p:attrName>ppt_h</p:attrName>
                                        </p:attrNameLst>
                                      </p:cBhvr>
                                      <p:tavLst>
                                        <p:tav tm="0">
                                          <p:val>
                                            <p:fltVal val="0"/>
                                          </p:val>
                                        </p:tav>
                                        <p:tav tm="100000">
                                          <p:val>
                                            <p:strVal val="#ppt_h"/>
                                          </p:val>
                                        </p:tav>
                                      </p:tavLst>
                                    </p:anim>
                                    <p:animEffect transition="in" filter="fade">
                                      <p:cBhvr>
                                        <p:cTn id="78" dur="500"/>
                                        <p:tgtEl>
                                          <p:spTgt spid="35"/>
                                        </p:tgtEl>
                                      </p:cBhvr>
                                    </p:animEffect>
                                  </p:childTnLst>
                                </p:cTn>
                              </p:par>
                            </p:childTnLst>
                          </p:cTn>
                        </p:par>
                        <p:par>
                          <p:cTn id="79" fill="hold">
                            <p:stCondLst>
                              <p:cond delay="8250"/>
                            </p:stCondLst>
                            <p:childTnLst>
                              <p:par>
                                <p:cTn id="80" presetID="22" presetClass="entr" presetSubtype="4" fill="hold" grpId="0" nodeType="afterEffect">
                                  <p:stCondLst>
                                    <p:cond delay="0"/>
                                  </p:stCondLst>
                                  <p:childTnLst>
                                    <p:set>
                                      <p:cBhvr>
                                        <p:cTn id="81" dur="1" fill="hold">
                                          <p:stCondLst>
                                            <p:cond delay="0"/>
                                          </p:stCondLst>
                                        </p:cTn>
                                        <p:tgtEl>
                                          <p:spTgt spid="20"/>
                                        </p:tgtEl>
                                        <p:attrNameLst>
                                          <p:attrName>style.visibility</p:attrName>
                                        </p:attrNameLst>
                                      </p:cBhvr>
                                      <p:to>
                                        <p:strVal val="visible"/>
                                      </p:to>
                                    </p:set>
                                    <p:animEffect transition="in" filter="wipe(down)">
                                      <p:cBhvr>
                                        <p:cTn id="82" dur="500"/>
                                        <p:tgtEl>
                                          <p:spTgt spid="20"/>
                                        </p:tgtEl>
                                      </p:cBhvr>
                                    </p:animEffect>
                                  </p:childTnLst>
                                </p:cTn>
                              </p:par>
                              <p:par>
                                <p:cTn id="83" presetID="53" presetClass="entr" presetSubtype="16" fill="hold" nodeType="withEffect">
                                  <p:stCondLst>
                                    <p:cond delay="250"/>
                                  </p:stCondLst>
                                  <p:childTnLst>
                                    <p:set>
                                      <p:cBhvr>
                                        <p:cTn id="84" dur="1" fill="hold">
                                          <p:stCondLst>
                                            <p:cond delay="0"/>
                                          </p:stCondLst>
                                        </p:cTn>
                                        <p:tgtEl>
                                          <p:spTgt spid="41"/>
                                        </p:tgtEl>
                                        <p:attrNameLst>
                                          <p:attrName>style.visibility</p:attrName>
                                        </p:attrNameLst>
                                      </p:cBhvr>
                                      <p:to>
                                        <p:strVal val="visible"/>
                                      </p:to>
                                    </p:set>
                                    <p:anim calcmode="lin" valueType="num">
                                      <p:cBhvr>
                                        <p:cTn id="85" dur="500" fill="hold"/>
                                        <p:tgtEl>
                                          <p:spTgt spid="41"/>
                                        </p:tgtEl>
                                        <p:attrNameLst>
                                          <p:attrName>ppt_w</p:attrName>
                                        </p:attrNameLst>
                                      </p:cBhvr>
                                      <p:tavLst>
                                        <p:tav tm="0">
                                          <p:val>
                                            <p:fltVal val="0"/>
                                          </p:val>
                                        </p:tav>
                                        <p:tav tm="100000">
                                          <p:val>
                                            <p:strVal val="#ppt_w"/>
                                          </p:val>
                                        </p:tav>
                                      </p:tavLst>
                                    </p:anim>
                                    <p:anim calcmode="lin" valueType="num">
                                      <p:cBhvr>
                                        <p:cTn id="86" dur="500" fill="hold"/>
                                        <p:tgtEl>
                                          <p:spTgt spid="41"/>
                                        </p:tgtEl>
                                        <p:attrNameLst>
                                          <p:attrName>ppt_h</p:attrName>
                                        </p:attrNameLst>
                                      </p:cBhvr>
                                      <p:tavLst>
                                        <p:tav tm="0">
                                          <p:val>
                                            <p:fltVal val="0"/>
                                          </p:val>
                                        </p:tav>
                                        <p:tav tm="100000">
                                          <p:val>
                                            <p:strVal val="#ppt_h"/>
                                          </p:val>
                                        </p:tav>
                                      </p:tavLst>
                                    </p:anim>
                                    <p:animEffect transition="in" filter="fade">
                                      <p:cBhvr>
                                        <p:cTn id="87" dur="500"/>
                                        <p:tgtEl>
                                          <p:spTgt spid="41"/>
                                        </p:tgtEl>
                                      </p:cBhvr>
                                    </p:animEffect>
                                  </p:childTnLst>
                                </p:cTn>
                              </p:par>
                              <p:par>
                                <p:cTn id="88" presetID="22" presetClass="entr" presetSubtype="1" fill="hold" grpId="0" nodeType="withEffect">
                                  <p:stCondLst>
                                    <p:cond delay="500"/>
                                  </p:stCondLst>
                                  <p:childTnLst>
                                    <p:set>
                                      <p:cBhvr>
                                        <p:cTn id="89" dur="1" fill="hold">
                                          <p:stCondLst>
                                            <p:cond delay="0"/>
                                          </p:stCondLst>
                                        </p:cTn>
                                        <p:tgtEl>
                                          <p:spTgt spid="19"/>
                                        </p:tgtEl>
                                        <p:attrNameLst>
                                          <p:attrName>style.visibility</p:attrName>
                                        </p:attrNameLst>
                                      </p:cBhvr>
                                      <p:to>
                                        <p:strVal val="visible"/>
                                      </p:to>
                                    </p:set>
                                    <p:animEffect transition="in" filter="wipe(up)">
                                      <p:cBhvr>
                                        <p:cTn id="90" dur="500"/>
                                        <p:tgtEl>
                                          <p:spTgt spid="19"/>
                                        </p:tgtEl>
                                      </p:cBhvr>
                                    </p:animEffect>
                                  </p:childTnLst>
                                </p:cTn>
                              </p:par>
                            </p:childTnLst>
                          </p:cTn>
                        </p:par>
                        <p:par>
                          <p:cTn id="91" fill="hold">
                            <p:stCondLst>
                              <p:cond delay="9250"/>
                            </p:stCondLst>
                            <p:childTnLst>
                              <p:par>
                                <p:cTn id="92" presetID="22" presetClass="entr" presetSubtype="1" fill="hold" grpId="0" nodeType="afterEffect">
                                  <p:stCondLst>
                                    <p:cond delay="0"/>
                                  </p:stCondLst>
                                  <p:childTnLst>
                                    <p:set>
                                      <p:cBhvr>
                                        <p:cTn id="93" dur="1" fill="hold">
                                          <p:stCondLst>
                                            <p:cond delay="0"/>
                                          </p:stCondLst>
                                        </p:cTn>
                                        <p:tgtEl>
                                          <p:spTgt spid="21"/>
                                        </p:tgtEl>
                                        <p:attrNameLst>
                                          <p:attrName>style.visibility</p:attrName>
                                        </p:attrNameLst>
                                      </p:cBhvr>
                                      <p:to>
                                        <p:strVal val="visible"/>
                                      </p:to>
                                    </p:set>
                                    <p:animEffect transition="in" filter="wipe(up)">
                                      <p:cBhvr>
                                        <p:cTn id="94" dur="500"/>
                                        <p:tgtEl>
                                          <p:spTgt spid="21"/>
                                        </p:tgtEl>
                                      </p:cBhvr>
                                    </p:animEffect>
                                  </p:childTnLst>
                                </p:cTn>
                              </p:par>
                            </p:childTnLst>
                          </p:cTn>
                        </p:par>
                        <p:par>
                          <p:cTn id="95" fill="hold">
                            <p:stCondLst>
                              <p:cond delay="9750"/>
                            </p:stCondLst>
                            <p:childTnLst>
                              <p:par>
                                <p:cTn id="96" presetID="42" presetClass="entr" presetSubtype="0" fill="hold" grpId="0" nodeType="afterEffect">
                                  <p:stCondLst>
                                    <p:cond delay="0"/>
                                  </p:stCondLst>
                                  <p:childTnLst>
                                    <p:set>
                                      <p:cBhvr>
                                        <p:cTn id="97" dur="1" fill="hold">
                                          <p:stCondLst>
                                            <p:cond delay="0"/>
                                          </p:stCondLst>
                                        </p:cTn>
                                        <p:tgtEl>
                                          <p:spTgt spid="28"/>
                                        </p:tgtEl>
                                        <p:attrNameLst>
                                          <p:attrName>style.visibility</p:attrName>
                                        </p:attrNameLst>
                                      </p:cBhvr>
                                      <p:to>
                                        <p:strVal val="visible"/>
                                      </p:to>
                                    </p:set>
                                    <p:animEffect transition="in" filter="fade">
                                      <p:cBhvr>
                                        <p:cTn id="98" dur="1000"/>
                                        <p:tgtEl>
                                          <p:spTgt spid="28"/>
                                        </p:tgtEl>
                                      </p:cBhvr>
                                    </p:animEffect>
                                    <p:anim calcmode="lin" valueType="num">
                                      <p:cBhvr>
                                        <p:cTn id="99" dur="1000" fill="hold"/>
                                        <p:tgtEl>
                                          <p:spTgt spid="28"/>
                                        </p:tgtEl>
                                        <p:attrNameLst>
                                          <p:attrName>ppt_x</p:attrName>
                                        </p:attrNameLst>
                                      </p:cBhvr>
                                      <p:tavLst>
                                        <p:tav tm="0">
                                          <p:val>
                                            <p:strVal val="#ppt_x"/>
                                          </p:val>
                                        </p:tav>
                                        <p:tav tm="100000">
                                          <p:val>
                                            <p:strVal val="#ppt_x"/>
                                          </p:val>
                                        </p:tav>
                                      </p:tavLst>
                                    </p:anim>
                                    <p:anim calcmode="lin" valueType="num">
                                      <p:cBhvr>
                                        <p:cTn id="100" dur="1000" fill="hold"/>
                                        <p:tgtEl>
                                          <p:spTgt spid="28"/>
                                        </p:tgtEl>
                                        <p:attrNameLst>
                                          <p:attrName>ppt_y</p:attrName>
                                        </p:attrNameLst>
                                      </p:cBhvr>
                                      <p:tavLst>
                                        <p:tav tm="0">
                                          <p:val>
                                            <p:strVal val="#ppt_y+.1"/>
                                          </p:val>
                                        </p:tav>
                                        <p:tav tm="100000">
                                          <p:val>
                                            <p:strVal val="#ppt_y"/>
                                          </p:val>
                                        </p:tav>
                                      </p:tavLst>
                                    </p:anim>
                                  </p:childTnLst>
                                </p:cTn>
                              </p:par>
                            </p:childTnLst>
                          </p:cTn>
                        </p:par>
                        <p:par>
                          <p:cTn id="101" fill="hold">
                            <p:stCondLst>
                              <p:cond delay="10750"/>
                            </p:stCondLst>
                            <p:childTnLst>
                              <p:par>
                                <p:cTn id="102" presetID="53" presetClass="entr" presetSubtype="16" fill="hold" grpId="0" nodeType="afterEffect">
                                  <p:stCondLst>
                                    <p:cond delay="0"/>
                                  </p:stCondLst>
                                  <p:childTnLst>
                                    <p:set>
                                      <p:cBhvr>
                                        <p:cTn id="103" dur="1" fill="hold">
                                          <p:stCondLst>
                                            <p:cond delay="0"/>
                                          </p:stCondLst>
                                        </p:cTn>
                                        <p:tgtEl>
                                          <p:spTgt spid="36"/>
                                        </p:tgtEl>
                                        <p:attrNameLst>
                                          <p:attrName>style.visibility</p:attrName>
                                        </p:attrNameLst>
                                      </p:cBhvr>
                                      <p:to>
                                        <p:strVal val="visible"/>
                                      </p:to>
                                    </p:set>
                                    <p:anim calcmode="lin" valueType="num">
                                      <p:cBhvr>
                                        <p:cTn id="104" dur="500" fill="hold"/>
                                        <p:tgtEl>
                                          <p:spTgt spid="36"/>
                                        </p:tgtEl>
                                        <p:attrNameLst>
                                          <p:attrName>ppt_w</p:attrName>
                                        </p:attrNameLst>
                                      </p:cBhvr>
                                      <p:tavLst>
                                        <p:tav tm="0">
                                          <p:val>
                                            <p:fltVal val="0"/>
                                          </p:val>
                                        </p:tav>
                                        <p:tav tm="100000">
                                          <p:val>
                                            <p:strVal val="#ppt_w"/>
                                          </p:val>
                                        </p:tav>
                                      </p:tavLst>
                                    </p:anim>
                                    <p:anim calcmode="lin" valueType="num">
                                      <p:cBhvr>
                                        <p:cTn id="105" dur="500" fill="hold"/>
                                        <p:tgtEl>
                                          <p:spTgt spid="36"/>
                                        </p:tgtEl>
                                        <p:attrNameLst>
                                          <p:attrName>ppt_h</p:attrName>
                                        </p:attrNameLst>
                                      </p:cBhvr>
                                      <p:tavLst>
                                        <p:tav tm="0">
                                          <p:val>
                                            <p:fltVal val="0"/>
                                          </p:val>
                                        </p:tav>
                                        <p:tav tm="100000">
                                          <p:val>
                                            <p:strVal val="#ppt_h"/>
                                          </p:val>
                                        </p:tav>
                                      </p:tavLst>
                                    </p:anim>
                                    <p:animEffect transition="in" filter="fade">
                                      <p:cBhvr>
                                        <p:cTn id="106" dur="500"/>
                                        <p:tgtEl>
                                          <p:spTgt spid="36"/>
                                        </p:tgtEl>
                                      </p:cBhvr>
                                    </p:animEffect>
                                  </p:childTnLst>
                                </p:cTn>
                              </p:par>
                            </p:childTnLst>
                          </p:cTn>
                        </p:par>
                        <p:par>
                          <p:cTn id="107" fill="hold">
                            <p:stCondLst>
                              <p:cond delay="11250"/>
                            </p:stCondLst>
                            <p:childTnLst>
                              <p:par>
                                <p:cTn id="108" presetID="22" presetClass="entr" presetSubtype="4" fill="hold" grpId="0" nodeType="afterEffect">
                                  <p:stCondLst>
                                    <p:cond delay="0"/>
                                  </p:stCondLst>
                                  <p:childTnLst>
                                    <p:set>
                                      <p:cBhvr>
                                        <p:cTn id="109" dur="1" fill="hold">
                                          <p:stCondLst>
                                            <p:cond delay="0"/>
                                          </p:stCondLst>
                                        </p:cTn>
                                        <p:tgtEl>
                                          <p:spTgt spid="23"/>
                                        </p:tgtEl>
                                        <p:attrNameLst>
                                          <p:attrName>style.visibility</p:attrName>
                                        </p:attrNameLst>
                                      </p:cBhvr>
                                      <p:to>
                                        <p:strVal val="visible"/>
                                      </p:to>
                                    </p:set>
                                    <p:animEffect transition="in" filter="wipe(down)">
                                      <p:cBhvr>
                                        <p:cTn id="110" dur="500"/>
                                        <p:tgtEl>
                                          <p:spTgt spid="23"/>
                                        </p:tgtEl>
                                      </p:cBhvr>
                                    </p:animEffect>
                                  </p:childTnLst>
                                </p:cTn>
                              </p:par>
                              <p:par>
                                <p:cTn id="111" presetID="53" presetClass="entr" presetSubtype="16" fill="hold" grpId="0" nodeType="withEffect">
                                  <p:stCondLst>
                                    <p:cond delay="250"/>
                                  </p:stCondLst>
                                  <p:childTnLst>
                                    <p:set>
                                      <p:cBhvr>
                                        <p:cTn id="112" dur="1" fill="hold">
                                          <p:stCondLst>
                                            <p:cond delay="0"/>
                                          </p:stCondLst>
                                        </p:cTn>
                                        <p:tgtEl>
                                          <p:spTgt spid="44"/>
                                        </p:tgtEl>
                                        <p:attrNameLst>
                                          <p:attrName>style.visibility</p:attrName>
                                        </p:attrNameLst>
                                      </p:cBhvr>
                                      <p:to>
                                        <p:strVal val="visible"/>
                                      </p:to>
                                    </p:set>
                                    <p:anim calcmode="lin" valueType="num">
                                      <p:cBhvr>
                                        <p:cTn id="113" dur="500" fill="hold"/>
                                        <p:tgtEl>
                                          <p:spTgt spid="44"/>
                                        </p:tgtEl>
                                        <p:attrNameLst>
                                          <p:attrName>ppt_w</p:attrName>
                                        </p:attrNameLst>
                                      </p:cBhvr>
                                      <p:tavLst>
                                        <p:tav tm="0">
                                          <p:val>
                                            <p:fltVal val="0"/>
                                          </p:val>
                                        </p:tav>
                                        <p:tav tm="100000">
                                          <p:val>
                                            <p:strVal val="#ppt_w"/>
                                          </p:val>
                                        </p:tav>
                                      </p:tavLst>
                                    </p:anim>
                                    <p:anim calcmode="lin" valueType="num">
                                      <p:cBhvr>
                                        <p:cTn id="114" dur="500" fill="hold"/>
                                        <p:tgtEl>
                                          <p:spTgt spid="44"/>
                                        </p:tgtEl>
                                        <p:attrNameLst>
                                          <p:attrName>ppt_h</p:attrName>
                                        </p:attrNameLst>
                                      </p:cBhvr>
                                      <p:tavLst>
                                        <p:tav tm="0">
                                          <p:val>
                                            <p:fltVal val="0"/>
                                          </p:val>
                                        </p:tav>
                                        <p:tav tm="100000">
                                          <p:val>
                                            <p:strVal val="#ppt_h"/>
                                          </p:val>
                                        </p:tav>
                                      </p:tavLst>
                                    </p:anim>
                                    <p:animEffect transition="in" filter="fade">
                                      <p:cBhvr>
                                        <p:cTn id="115" dur="500"/>
                                        <p:tgtEl>
                                          <p:spTgt spid="44"/>
                                        </p:tgtEl>
                                      </p:cBhvr>
                                    </p:animEffect>
                                  </p:childTnLst>
                                </p:cTn>
                              </p:par>
                              <p:par>
                                <p:cTn id="116" presetID="22" presetClass="entr" presetSubtype="1" fill="hold" grpId="0" nodeType="withEffect">
                                  <p:stCondLst>
                                    <p:cond delay="500"/>
                                  </p:stCondLst>
                                  <p:childTnLst>
                                    <p:set>
                                      <p:cBhvr>
                                        <p:cTn id="117" dur="1" fill="hold">
                                          <p:stCondLst>
                                            <p:cond delay="0"/>
                                          </p:stCondLst>
                                        </p:cTn>
                                        <p:tgtEl>
                                          <p:spTgt spid="22"/>
                                        </p:tgtEl>
                                        <p:attrNameLst>
                                          <p:attrName>style.visibility</p:attrName>
                                        </p:attrNameLst>
                                      </p:cBhvr>
                                      <p:to>
                                        <p:strVal val="visible"/>
                                      </p:to>
                                    </p:set>
                                    <p:animEffect transition="in" filter="wipe(up)">
                                      <p:cBhvr>
                                        <p:cTn id="118" dur="500"/>
                                        <p:tgtEl>
                                          <p:spTgt spid="22"/>
                                        </p:tgtEl>
                                      </p:cBhvr>
                                    </p:animEffect>
                                  </p:childTnLst>
                                </p:cTn>
                              </p:par>
                            </p:childTnLst>
                          </p:cTn>
                        </p:par>
                        <p:par>
                          <p:cTn id="119" fill="hold">
                            <p:stCondLst>
                              <p:cond delay="12250"/>
                            </p:stCondLst>
                            <p:childTnLst>
                              <p:par>
                                <p:cTn id="120" presetID="42" presetClass="entr" presetSubtype="0" fill="hold" grpId="0" nodeType="afterEffect">
                                  <p:stCondLst>
                                    <p:cond delay="0"/>
                                  </p:stCondLst>
                                  <p:childTnLst>
                                    <p:set>
                                      <p:cBhvr>
                                        <p:cTn id="121" dur="1" fill="hold">
                                          <p:stCondLst>
                                            <p:cond delay="0"/>
                                          </p:stCondLst>
                                        </p:cTn>
                                        <p:tgtEl>
                                          <p:spTgt spid="29"/>
                                        </p:tgtEl>
                                        <p:attrNameLst>
                                          <p:attrName>style.visibility</p:attrName>
                                        </p:attrNameLst>
                                      </p:cBhvr>
                                      <p:to>
                                        <p:strVal val="visible"/>
                                      </p:to>
                                    </p:set>
                                    <p:animEffect transition="in" filter="fade">
                                      <p:cBhvr>
                                        <p:cTn id="122" dur="1000"/>
                                        <p:tgtEl>
                                          <p:spTgt spid="29"/>
                                        </p:tgtEl>
                                      </p:cBhvr>
                                    </p:animEffect>
                                    <p:anim calcmode="lin" valueType="num">
                                      <p:cBhvr>
                                        <p:cTn id="123" dur="1000" fill="hold"/>
                                        <p:tgtEl>
                                          <p:spTgt spid="29"/>
                                        </p:tgtEl>
                                        <p:attrNameLst>
                                          <p:attrName>ppt_x</p:attrName>
                                        </p:attrNameLst>
                                      </p:cBhvr>
                                      <p:tavLst>
                                        <p:tav tm="0">
                                          <p:val>
                                            <p:strVal val="#ppt_x"/>
                                          </p:val>
                                        </p:tav>
                                        <p:tav tm="100000">
                                          <p:val>
                                            <p:strVal val="#ppt_x"/>
                                          </p:val>
                                        </p:tav>
                                      </p:tavLst>
                                    </p:anim>
                                    <p:anim calcmode="lin" valueType="num">
                                      <p:cBhvr>
                                        <p:cTn id="124" dur="1000" fill="hold"/>
                                        <p:tgtEl>
                                          <p:spTgt spid="29"/>
                                        </p:tgtEl>
                                        <p:attrNameLst>
                                          <p:attrName>ppt_y</p:attrName>
                                        </p:attrNameLst>
                                      </p:cBhvr>
                                      <p:tavLst>
                                        <p:tav tm="0">
                                          <p:val>
                                            <p:strVal val="#ppt_y+.1"/>
                                          </p:val>
                                        </p:tav>
                                        <p:tav tm="100000">
                                          <p:val>
                                            <p:strVal val="#ppt_y"/>
                                          </p:val>
                                        </p:tav>
                                      </p:tavLst>
                                    </p:anim>
                                  </p:childTnLst>
                                </p:cTn>
                              </p:par>
                            </p:childTnLst>
                          </p:cTn>
                        </p:par>
                        <p:par>
                          <p:cTn id="125" fill="hold">
                            <p:stCondLst>
                              <p:cond delay="13250"/>
                            </p:stCondLst>
                            <p:childTnLst>
                              <p:par>
                                <p:cTn id="126" presetID="53" presetClass="entr" presetSubtype="16" fill="hold" grpId="0" nodeType="afterEffect">
                                  <p:stCondLst>
                                    <p:cond delay="0"/>
                                  </p:stCondLst>
                                  <p:childTnLst>
                                    <p:set>
                                      <p:cBhvr>
                                        <p:cTn id="127" dur="1" fill="hold">
                                          <p:stCondLst>
                                            <p:cond delay="0"/>
                                          </p:stCondLst>
                                        </p:cTn>
                                        <p:tgtEl>
                                          <p:spTgt spid="52"/>
                                        </p:tgtEl>
                                        <p:attrNameLst>
                                          <p:attrName>style.visibility</p:attrName>
                                        </p:attrNameLst>
                                      </p:cBhvr>
                                      <p:to>
                                        <p:strVal val="visible"/>
                                      </p:to>
                                    </p:set>
                                    <p:anim calcmode="lin" valueType="num">
                                      <p:cBhvr>
                                        <p:cTn id="128" dur="500" fill="hold"/>
                                        <p:tgtEl>
                                          <p:spTgt spid="52"/>
                                        </p:tgtEl>
                                        <p:attrNameLst>
                                          <p:attrName>ppt_w</p:attrName>
                                        </p:attrNameLst>
                                      </p:cBhvr>
                                      <p:tavLst>
                                        <p:tav tm="0">
                                          <p:val>
                                            <p:fltVal val="0"/>
                                          </p:val>
                                        </p:tav>
                                        <p:tav tm="100000">
                                          <p:val>
                                            <p:strVal val="#ppt_w"/>
                                          </p:val>
                                        </p:tav>
                                      </p:tavLst>
                                    </p:anim>
                                    <p:anim calcmode="lin" valueType="num">
                                      <p:cBhvr>
                                        <p:cTn id="129" dur="500" fill="hold"/>
                                        <p:tgtEl>
                                          <p:spTgt spid="52"/>
                                        </p:tgtEl>
                                        <p:attrNameLst>
                                          <p:attrName>ppt_h</p:attrName>
                                        </p:attrNameLst>
                                      </p:cBhvr>
                                      <p:tavLst>
                                        <p:tav tm="0">
                                          <p:val>
                                            <p:fltVal val="0"/>
                                          </p:val>
                                        </p:tav>
                                        <p:tav tm="100000">
                                          <p:val>
                                            <p:strVal val="#ppt_h"/>
                                          </p:val>
                                        </p:tav>
                                      </p:tavLst>
                                    </p:anim>
                                    <p:animEffect transition="in" filter="fade">
                                      <p:cBhvr>
                                        <p:cTn id="130" dur="500"/>
                                        <p:tgtEl>
                                          <p:spTgt spid="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5" grpId="0" animBg="1"/>
      <p:bldP spid="16" grpId="0" animBg="1"/>
      <p:bldP spid="18" grpId="0" animBg="1"/>
      <p:bldP spid="19" grpId="0" animBg="1"/>
      <p:bldP spid="21" grpId="0" animBg="1"/>
      <p:bldP spid="22" grpId="0" animBg="1"/>
      <p:bldP spid="8" grpId="0"/>
      <p:bldP spid="7" grpId="0" animBg="1"/>
      <p:bldP spid="14" grpId="0" animBg="1"/>
      <p:bldP spid="17" grpId="0" animBg="1"/>
      <p:bldP spid="20" grpId="0" animBg="1"/>
      <p:bldP spid="23" grpId="0" animBg="1"/>
      <p:bldP spid="25" grpId="0"/>
      <p:bldP spid="27" grpId="0"/>
      <p:bldP spid="28" grpId="0"/>
      <p:bldP spid="29" grpId="0"/>
      <p:bldP spid="33" grpId="0" animBg="1"/>
      <p:bldP spid="34" grpId="0" animBg="1"/>
      <p:bldP spid="35" grpId="0" animBg="1"/>
      <p:bldP spid="36" grpId="0" animBg="1"/>
      <p:bldP spid="40" grpId="0" animBg="1"/>
      <p:bldP spid="44" grpId="0" animBg="1"/>
      <p:bldP spid="5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1640</TotalTime>
  <Words>1294</Words>
  <Application>Microsoft Office PowerPoint</Application>
  <PresentationFormat>Widescreen</PresentationFormat>
  <Paragraphs>64</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39</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340</cp:revision>
  <dcterms:created xsi:type="dcterms:W3CDTF">2016-09-28T22:08:47Z</dcterms:created>
  <dcterms:modified xsi:type="dcterms:W3CDTF">2018-12-13T18:21:01Z</dcterms:modified>
</cp:coreProperties>
</file>