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14520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11C6DF95-C2A6-4A89-95CE-63AB7436405E}"/>
              </a:ext>
            </a:extLst>
          </p:cNvPr>
          <p:cNvSpPr/>
          <p:nvPr/>
        </p:nvSpPr>
        <p:spPr>
          <a:xfrm>
            <a:off x="1905000" y="3886200"/>
            <a:ext cx="1295400" cy="1295400"/>
          </a:xfrm>
          <a:prstGeom prst="triangle">
            <a:avLst/>
          </a:prstGeom>
          <a:solidFill>
            <a:srgbClr val="44D7F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 name="Isosceles Triangle 6">
            <a:extLst>
              <a:ext uri="{FF2B5EF4-FFF2-40B4-BE49-F238E27FC236}">
                <a16:creationId xmlns:a16="http://schemas.microsoft.com/office/drawing/2014/main" id="{DC6BD86F-D9A6-41CA-AD48-76CFE109C28B}"/>
              </a:ext>
            </a:extLst>
          </p:cNvPr>
          <p:cNvSpPr/>
          <p:nvPr/>
        </p:nvSpPr>
        <p:spPr>
          <a:xfrm>
            <a:off x="2590801" y="2819400"/>
            <a:ext cx="2209799" cy="2362201"/>
          </a:xfrm>
          <a:prstGeom prst="triangle">
            <a:avLst>
              <a:gd name="adj" fmla="val 51881"/>
            </a:avLst>
          </a:prstGeom>
          <a:solidFill>
            <a:srgbClr val="36B8E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0" name="Isosceles Triangle 9">
            <a:extLst>
              <a:ext uri="{FF2B5EF4-FFF2-40B4-BE49-F238E27FC236}">
                <a16:creationId xmlns:a16="http://schemas.microsoft.com/office/drawing/2014/main" id="{6EBB05D1-4A67-4755-920F-22A281554216}"/>
              </a:ext>
            </a:extLst>
          </p:cNvPr>
          <p:cNvSpPr/>
          <p:nvPr/>
        </p:nvSpPr>
        <p:spPr>
          <a:xfrm>
            <a:off x="4343400" y="3581400"/>
            <a:ext cx="1676400" cy="1598506"/>
          </a:xfrm>
          <a:prstGeom prst="triangle">
            <a:avLst>
              <a:gd name="adj" fmla="val 51881"/>
            </a:avLst>
          </a:prstGeom>
          <a:solidFill>
            <a:srgbClr val="239B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1" name="Isosceles Triangle 10">
            <a:extLst>
              <a:ext uri="{FF2B5EF4-FFF2-40B4-BE49-F238E27FC236}">
                <a16:creationId xmlns:a16="http://schemas.microsoft.com/office/drawing/2014/main" id="{FBCFEAB6-EEC8-42CD-8175-F487C6472881}"/>
              </a:ext>
            </a:extLst>
          </p:cNvPr>
          <p:cNvSpPr/>
          <p:nvPr/>
        </p:nvSpPr>
        <p:spPr>
          <a:xfrm>
            <a:off x="5299364" y="3886200"/>
            <a:ext cx="1724891" cy="1293706"/>
          </a:xfrm>
          <a:prstGeom prst="triangle">
            <a:avLst>
              <a:gd name="adj" fmla="val 51881"/>
            </a:avLst>
          </a:prstGeom>
          <a:solidFill>
            <a:srgbClr val="157EB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2" name="Isosceles Triangle 11">
            <a:extLst>
              <a:ext uri="{FF2B5EF4-FFF2-40B4-BE49-F238E27FC236}">
                <a16:creationId xmlns:a16="http://schemas.microsoft.com/office/drawing/2014/main" id="{C3359442-839D-42C5-91E1-0211A29E5D5E}"/>
              </a:ext>
            </a:extLst>
          </p:cNvPr>
          <p:cNvSpPr/>
          <p:nvPr/>
        </p:nvSpPr>
        <p:spPr>
          <a:xfrm>
            <a:off x="6161810" y="2557073"/>
            <a:ext cx="2209799" cy="2622833"/>
          </a:xfrm>
          <a:prstGeom prst="triangle">
            <a:avLst>
              <a:gd name="adj" fmla="val 51881"/>
            </a:avLst>
          </a:prstGeom>
          <a:solidFill>
            <a:srgbClr val="0967B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3" name="Isosceles Triangle 12">
            <a:extLst>
              <a:ext uri="{FF2B5EF4-FFF2-40B4-BE49-F238E27FC236}">
                <a16:creationId xmlns:a16="http://schemas.microsoft.com/office/drawing/2014/main" id="{341C1700-8101-4144-8164-F00D435CDC01}"/>
              </a:ext>
            </a:extLst>
          </p:cNvPr>
          <p:cNvSpPr/>
          <p:nvPr/>
        </p:nvSpPr>
        <p:spPr>
          <a:xfrm>
            <a:off x="7550731" y="1982895"/>
            <a:ext cx="2687780" cy="3197011"/>
          </a:xfrm>
          <a:prstGeom prst="triangle">
            <a:avLst>
              <a:gd name="adj" fmla="val 51881"/>
            </a:avLst>
          </a:prstGeom>
          <a:solidFill>
            <a:srgbClr val="0050A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 name="Text Box 10">
            <a:extLst>
              <a:ext uri="{FF2B5EF4-FFF2-40B4-BE49-F238E27FC236}">
                <a16:creationId xmlns:a16="http://schemas.microsoft.com/office/drawing/2014/main" id="{3DA9D0B8-9E2F-4FAE-BEB2-BE2EBACC235D}"/>
              </a:ext>
            </a:extLst>
          </p:cNvPr>
          <p:cNvSpPr txBox="1">
            <a:spLocks noChangeArrowheads="1"/>
          </p:cNvSpPr>
          <p:nvPr/>
        </p:nvSpPr>
        <p:spPr bwMode="auto">
          <a:xfrm>
            <a:off x="2181558" y="3364936"/>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2">
                    <a:lumMod val="25000"/>
                  </a:schemeClr>
                </a:solidFill>
                <a:latin typeface="Lato"/>
              </a:rPr>
              <a:t>12</a:t>
            </a:r>
            <a:r>
              <a:rPr lang="en-US" sz="2800" dirty="0">
                <a:solidFill>
                  <a:schemeClr val="bg2">
                    <a:lumMod val="25000"/>
                  </a:schemeClr>
                </a:solidFill>
              </a:rPr>
              <a:t>%</a:t>
            </a:r>
          </a:p>
        </p:txBody>
      </p:sp>
      <p:sp>
        <p:nvSpPr>
          <p:cNvPr id="15" name="Text Box 10">
            <a:extLst>
              <a:ext uri="{FF2B5EF4-FFF2-40B4-BE49-F238E27FC236}">
                <a16:creationId xmlns:a16="http://schemas.microsoft.com/office/drawing/2014/main" id="{BA497106-BC00-424E-8905-8C5D35D49387}"/>
              </a:ext>
            </a:extLst>
          </p:cNvPr>
          <p:cNvSpPr txBox="1">
            <a:spLocks noChangeArrowheads="1"/>
          </p:cNvSpPr>
          <p:nvPr/>
        </p:nvSpPr>
        <p:spPr bwMode="auto">
          <a:xfrm>
            <a:off x="3341846" y="2278808"/>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2">
                    <a:lumMod val="25000"/>
                  </a:schemeClr>
                </a:solidFill>
                <a:latin typeface="Lato"/>
              </a:rPr>
              <a:t>52</a:t>
            </a:r>
            <a:r>
              <a:rPr lang="en-US" sz="2800" dirty="0">
                <a:solidFill>
                  <a:schemeClr val="bg2">
                    <a:lumMod val="25000"/>
                  </a:schemeClr>
                </a:solidFill>
              </a:rPr>
              <a:t>%</a:t>
            </a:r>
          </a:p>
        </p:txBody>
      </p:sp>
      <p:sp>
        <p:nvSpPr>
          <p:cNvPr id="16" name="Text Box 10">
            <a:extLst>
              <a:ext uri="{FF2B5EF4-FFF2-40B4-BE49-F238E27FC236}">
                <a16:creationId xmlns:a16="http://schemas.microsoft.com/office/drawing/2014/main" id="{CC946EEC-25A0-41B5-9B88-05C846481AF5}"/>
              </a:ext>
            </a:extLst>
          </p:cNvPr>
          <p:cNvSpPr txBox="1">
            <a:spLocks noChangeArrowheads="1"/>
          </p:cNvSpPr>
          <p:nvPr/>
        </p:nvSpPr>
        <p:spPr bwMode="auto">
          <a:xfrm>
            <a:off x="4781197" y="308726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2">
                    <a:lumMod val="25000"/>
                  </a:schemeClr>
                </a:solidFill>
                <a:latin typeface="Lato"/>
              </a:rPr>
              <a:t>17</a:t>
            </a:r>
            <a:r>
              <a:rPr lang="en-US" sz="2800" dirty="0">
                <a:solidFill>
                  <a:schemeClr val="bg2">
                    <a:lumMod val="25000"/>
                  </a:schemeClr>
                </a:solidFill>
              </a:rPr>
              <a:t>%</a:t>
            </a:r>
          </a:p>
        </p:txBody>
      </p:sp>
      <p:sp>
        <p:nvSpPr>
          <p:cNvPr id="17" name="Text Box 10">
            <a:extLst>
              <a:ext uri="{FF2B5EF4-FFF2-40B4-BE49-F238E27FC236}">
                <a16:creationId xmlns:a16="http://schemas.microsoft.com/office/drawing/2014/main" id="{7FBA64D1-51D1-4C2B-AFC8-D5C20A9A54F2}"/>
              </a:ext>
            </a:extLst>
          </p:cNvPr>
          <p:cNvSpPr txBox="1">
            <a:spLocks noChangeArrowheads="1"/>
          </p:cNvSpPr>
          <p:nvPr/>
        </p:nvSpPr>
        <p:spPr bwMode="auto">
          <a:xfrm>
            <a:off x="5792756" y="3364936"/>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2">
                    <a:lumMod val="25000"/>
                  </a:schemeClr>
                </a:solidFill>
                <a:latin typeface="Lato"/>
              </a:rPr>
              <a:t>11</a:t>
            </a:r>
            <a:r>
              <a:rPr lang="en-US" sz="2800" dirty="0">
                <a:solidFill>
                  <a:schemeClr val="bg2">
                    <a:lumMod val="25000"/>
                  </a:schemeClr>
                </a:solidFill>
              </a:rPr>
              <a:t>%</a:t>
            </a:r>
          </a:p>
        </p:txBody>
      </p:sp>
      <p:sp>
        <p:nvSpPr>
          <p:cNvPr id="18" name="Text Box 10">
            <a:extLst>
              <a:ext uri="{FF2B5EF4-FFF2-40B4-BE49-F238E27FC236}">
                <a16:creationId xmlns:a16="http://schemas.microsoft.com/office/drawing/2014/main" id="{A7132A8C-E64F-4A22-BC93-0A8752A0F2FB}"/>
              </a:ext>
            </a:extLst>
          </p:cNvPr>
          <p:cNvSpPr txBox="1">
            <a:spLocks noChangeArrowheads="1"/>
          </p:cNvSpPr>
          <p:nvPr/>
        </p:nvSpPr>
        <p:spPr bwMode="auto">
          <a:xfrm>
            <a:off x="6883799" y="2064630"/>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2">
                    <a:lumMod val="25000"/>
                  </a:schemeClr>
                </a:solidFill>
                <a:latin typeface="Lato"/>
              </a:rPr>
              <a:t>56</a:t>
            </a:r>
            <a:r>
              <a:rPr lang="en-US" sz="2800" dirty="0">
                <a:solidFill>
                  <a:schemeClr val="bg2">
                    <a:lumMod val="25000"/>
                  </a:schemeClr>
                </a:solidFill>
              </a:rPr>
              <a:t>%</a:t>
            </a:r>
          </a:p>
        </p:txBody>
      </p:sp>
      <p:sp>
        <p:nvSpPr>
          <p:cNvPr id="19" name="Text Box 10">
            <a:extLst>
              <a:ext uri="{FF2B5EF4-FFF2-40B4-BE49-F238E27FC236}">
                <a16:creationId xmlns:a16="http://schemas.microsoft.com/office/drawing/2014/main" id="{51A5765E-D95C-4AAA-99B8-8348F8648FD3}"/>
              </a:ext>
            </a:extLst>
          </p:cNvPr>
          <p:cNvSpPr txBox="1">
            <a:spLocks noChangeArrowheads="1"/>
          </p:cNvSpPr>
          <p:nvPr/>
        </p:nvSpPr>
        <p:spPr bwMode="auto">
          <a:xfrm>
            <a:off x="8610600" y="1488757"/>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2">
                    <a:lumMod val="25000"/>
                  </a:schemeClr>
                </a:solidFill>
                <a:latin typeface="Lato"/>
              </a:rPr>
              <a:t>67</a:t>
            </a:r>
            <a:r>
              <a:rPr lang="en-US" sz="2800" dirty="0">
                <a:solidFill>
                  <a:schemeClr val="bg2">
                    <a:lumMod val="25000"/>
                  </a:schemeClr>
                </a:solidFill>
              </a:rPr>
              <a:t>%</a:t>
            </a:r>
          </a:p>
        </p:txBody>
      </p:sp>
      <p:grpSp>
        <p:nvGrpSpPr>
          <p:cNvPr id="21" name="Group 50">
            <a:extLst>
              <a:ext uri="{FF2B5EF4-FFF2-40B4-BE49-F238E27FC236}">
                <a16:creationId xmlns:a16="http://schemas.microsoft.com/office/drawing/2014/main" id="{34A5691F-E6CE-4FCE-9687-8928A7468EFC}"/>
              </a:ext>
            </a:extLst>
          </p:cNvPr>
          <p:cNvGrpSpPr/>
          <p:nvPr/>
        </p:nvGrpSpPr>
        <p:grpSpPr>
          <a:xfrm>
            <a:off x="1792775" y="5641949"/>
            <a:ext cx="1812144" cy="236507"/>
            <a:chOff x="2220304" y="3908238"/>
            <a:chExt cx="1541379" cy="201168"/>
          </a:xfrm>
        </p:grpSpPr>
        <p:sp>
          <p:nvSpPr>
            <p:cNvPr id="25" name="TextBox 24">
              <a:extLst>
                <a:ext uri="{FF2B5EF4-FFF2-40B4-BE49-F238E27FC236}">
                  <a16:creationId xmlns:a16="http://schemas.microsoft.com/office/drawing/2014/main" id="{53FB49E0-2EA9-4538-8439-97335D974E15}"/>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2">
                      <a:lumMod val="25000"/>
                    </a:schemeClr>
                  </a:solidFill>
                  <a:latin typeface="Candara" panose="020E0502030303020204" pitchFamily="34" charset="0"/>
                </a:rPr>
                <a:t>Lorem Ipsum Dolor</a:t>
              </a:r>
            </a:p>
          </p:txBody>
        </p:sp>
        <p:sp>
          <p:nvSpPr>
            <p:cNvPr id="26" name="Rectangle 25">
              <a:extLst>
                <a:ext uri="{FF2B5EF4-FFF2-40B4-BE49-F238E27FC236}">
                  <a16:creationId xmlns:a16="http://schemas.microsoft.com/office/drawing/2014/main" id="{8F6DA075-1500-41BF-8269-A70CE5FBE743}"/>
                </a:ext>
              </a:extLst>
            </p:cNvPr>
            <p:cNvSpPr>
              <a:spLocks noChangeAspect="1"/>
            </p:cNvSpPr>
            <p:nvPr/>
          </p:nvSpPr>
          <p:spPr>
            <a:xfrm>
              <a:off x="2220304" y="3908238"/>
              <a:ext cx="207097" cy="201168"/>
            </a:xfrm>
            <a:prstGeom prst="rect">
              <a:avLst/>
            </a:prstGeom>
            <a:solidFill>
              <a:srgbClr val="44D7F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22" name="Group 45">
            <a:extLst>
              <a:ext uri="{FF2B5EF4-FFF2-40B4-BE49-F238E27FC236}">
                <a16:creationId xmlns:a16="http://schemas.microsoft.com/office/drawing/2014/main" id="{21D610FB-EEF3-442F-8D7C-A8F2D1BC3BDD}"/>
              </a:ext>
            </a:extLst>
          </p:cNvPr>
          <p:cNvGrpSpPr/>
          <p:nvPr/>
        </p:nvGrpSpPr>
        <p:grpSpPr>
          <a:xfrm>
            <a:off x="3012311" y="6146942"/>
            <a:ext cx="1810968" cy="236507"/>
            <a:chOff x="2398603" y="4283320"/>
            <a:chExt cx="1540379" cy="201168"/>
          </a:xfrm>
        </p:grpSpPr>
        <p:sp>
          <p:nvSpPr>
            <p:cNvPr id="23" name="TextBox 22">
              <a:extLst>
                <a:ext uri="{FF2B5EF4-FFF2-40B4-BE49-F238E27FC236}">
                  <a16:creationId xmlns:a16="http://schemas.microsoft.com/office/drawing/2014/main" id="{7C9EE510-A132-4E31-94E0-0C4443B9E1B3}"/>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2">
                      <a:lumMod val="25000"/>
                    </a:schemeClr>
                  </a:solidFill>
                  <a:latin typeface="Candara" panose="020E0502030303020204" pitchFamily="34" charset="0"/>
                </a:rPr>
                <a:t>Lorem Ipsum Dolor</a:t>
              </a:r>
            </a:p>
          </p:txBody>
        </p:sp>
        <p:sp>
          <p:nvSpPr>
            <p:cNvPr id="24" name="Rectangle 23">
              <a:extLst>
                <a:ext uri="{FF2B5EF4-FFF2-40B4-BE49-F238E27FC236}">
                  <a16:creationId xmlns:a16="http://schemas.microsoft.com/office/drawing/2014/main" id="{2ABB9303-9779-4046-9CB7-DA572F8E50AF}"/>
                </a:ext>
              </a:extLst>
            </p:cNvPr>
            <p:cNvSpPr>
              <a:spLocks noChangeAspect="1"/>
            </p:cNvSpPr>
            <p:nvPr/>
          </p:nvSpPr>
          <p:spPr>
            <a:xfrm>
              <a:off x="2398603" y="4283320"/>
              <a:ext cx="207097" cy="201168"/>
            </a:xfrm>
            <a:prstGeom prst="rect">
              <a:avLst/>
            </a:prstGeom>
            <a:solidFill>
              <a:srgbClr val="36B8E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27" name="Group 50">
            <a:extLst>
              <a:ext uri="{FF2B5EF4-FFF2-40B4-BE49-F238E27FC236}">
                <a16:creationId xmlns:a16="http://schemas.microsoft.com/office/drawing/2014/main" id="{8F9A77FF-E4B9-44C5-9653-668DD1C04060}"/>
              </a:ext>
            </a:extLst>
          </p:cNvPr>
          <p:cNvGrpSpPr/>
          <p:nvPr/>
        </p:nvGrpSpPr>
        <p:grpSpPr>
          <a:xfrm>
            <a:off x="4433951" y="5635830"/>
            <a:ext cx="1812144" cy="236507"/>
            <a:chOff x="2220304" y="3908238"/>
            <a:chExt cx="1541379" cy="201168"/>
          </a:xfrm>
        </p:grpSpPr>
        <p:sp>
          <p:nvSpPr>
            <p:cNvPr id="28" name="TextBox 27">
              <a:extLst>
                <a:ext uri="{FF2B5EF4-FFF2-40B4-BE49-F238E27FC236}">
                  <a16:creationId xmlns:a16="http://schemas.microsoft.com/office/drawing/2014/main" id="{79D9154A-E416-4CBE-AB74-4CF3851517EF}"/>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2">
                      <a:lumMod val="25000"/>
                    </a:schemeClr>
                  </a:solidFill>
                  <a:latin typeface="Candara" panose="020E0502030303020204" pitchFamily="34" charset="0"/>
                </a:rPr>
                <a:t>Lorem Ipsum Dolor</a:t>
              </a:r>
            </a:p>
          </p:txBody>
        </p:sp>
        <p:sp>
          <p:nvSpPr>
            <p:cNvPr id="29" name="Rectangle 28">
              <a:extLst>
                <a:ext uri="{FF2B5EF4-FFF2-40B4-BE49-F238E27FC236}">
                  <a16:creationId xmlns:a16="http://schemas.microsoft.com/office/drawing/2014/main" id="{38AEA338-9D06-418B-8F03-192C40C2F958}"/>
                </a:ext>
              </a:extLst>
            </p:cNvPr>
            <p:cNvSpPr>
              <a:spLocks noChangeAspect="1"/>
            </p:cNvSpPr>
            <p:nvPr/>
          </p:nvSpPr>
          <p:spPr>
            <a:xfrm>
              <a:off x="2220304" y="3908238"/>
              <a:ext cx="207097" cy="201168"/>
            </a:xfrm>
            <a:prstGeom prst="rect">
              <a:avLst/>
            </a:prstGeom>
            <a:solidFill>
              <a:srgbClr val="239B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30" name="Group 45">
            <a:extLst>
              <a:ext uri="{FF2B5EF4-FFF2-40B4-BE49-F238E27FC236}">
                <a16:creationId xmlns:a16="http://schemas.microsoft.com/office/drawing/2014/main" id="{657D9C75-4F88-48A6-9569-208355450631}"/>
              </a:ext>
            </a:extLst>
          </p:cNvPr>
          <p:cNvGrpSpPr/>
          <p:nvPr/>
        </p:nvGrpSpPr>
        <p:grpSpPr>
          <a:xfrm>
            <a:off x="5653487" y="6140823"/>
            <a:ext cx="1810968" cy="236507"/>
            <a:chOff x="2398603" y="4283320"/>
            <a:chExt cx="1540379" cy="201168"/>
          </a:xfrm>
        </p:grpSpPr>
        <p:sp>
          <p:nvSpPr>
            <p:cNvPr id="31" name="TextBox 30">
              <a:extLst>
                <a:ext uri="{FF2B5EF4-FFF2-40B4-BE49-F238E27FC236}">
                  <a16:creationId xmlns:a16="http://schemas.microsoft.com/office/drawing/2014/main" id="{99BDC2D0-1924-4402-9333-34ED2259F6A8}"/>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2">
                      <a:lumMod val="25000"/>
                    </a:schemeClr>
                  </a:solidFill>
                  <a:latin typeface="Candara" panose="020E0502030303020204" pitchFamily="34" charset="0"/>
                </a:rPr>
                <a:t>Lorem Ipsum Dolor</a:t>
              </a:r>
            </a:p>
          </p:txBody>
        </p:sp>
        <p:sp>
          <p:nvSpPr>
            <p:cNvPr id="32" name="Rectangle 31">
              <a:extLst>
                <a:ext uri="{FF2B5EF4-FFF2-40B4-BE49-F238E27FC236}">
                  <a16:creationId xmlns:a16="http://schemas.microsoft.com/office/drawing/2014/main" id="{08350457-0361-4A4B-A501-586AAEB64F32}"/>
                </a:ext>
              </a:extLst>
            </p:cNvPr>
            <p:cNvSpPr>
              <a:spLocks noChangeAspect="1"/>
            </p:cNvSpPr>
            <p:nvPr/>
          </p:nvSpPr>
          <p:spPr>
            <a:xfrm>
              <a:off x="2398603" y="4283320"/>
              <a:ext cx="207097" cy="201168"/>
            </a:xfrm>
            <a:prstGeom prst="rect">
              <a:avLst/>
            </a:prstGeom>
            <a:solidFill>
              <a:srgbClr val="157EB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33" name="Group 50">
            <a:extLst>
              <a:ext uri="{FF2B5EF4-FFF2-40B4-BE49-F238E27FC236}">
                <a16:creationId xmlns:a16="http://schemas.microsoft.com/office/drawing/2014/main" id="{317F60AD-08BB-4886-A594-C03A6604441B}"/>
              </a:ext>
            </a:extLst>
          </p:cNvPr>
          <p:cNvGrpSpPr/>
          <p:nvPr/>
        </p:nvGrpSpPr>
        <p:grpSpPr>
          <a:xfrm>
            <a:off x="7332696" y="5628605"/>
            <a:ext cx="1812144" cy="236507"/>
            <a:chOff x="2220304" y="3908238"/>
            <a:chExt cx="1541379" cy="201168"/>
          </a:xfrm>
        </p:grpSpPr>
        <p:sp>
          <p:nvSpPr>
            <p:cNvPr id="34" name="TextBox 33">
              <a:extLst>
                <a:ext uri="{FF2B5EF4-FFF2-40B4-BE49-F238E27FC236}">
                  <a16:creationId xmlns:a16="http://schemas.microsoft.com/office/drawing/2014/main" id="{FA5BD1CC-8078-4197-860A-141000DEB50E}"/>
                </a:ext>
              </a:extLst>
            </p:cNvPr>
            <p:cNvSpPr txBox="1"/>
            <p:nvPr/>
          </p:nvSpPr>
          <p:spPr>
            <a:xfrm>
              <a:off x="2559087" y="3928789"/>
              <a:ext cx="1202596" cy="174472"/>
            </a:xfrm>
            <a:prstGeom prst="rect">
              <a:avLst/>
            </a:prstGeom>
            <a:noFill/>
          </p:spPr>
          <p:txBody>
            <a:bodyPr wrap="none" lIns="0" tIns="0" rIns="0" bIns="0" rtlCol="0" anchor="t">
              <a:spAutoFit/>
            </a:bodyPr>
            <a:lstStyle/>
            <a:p>
              <a:pPr algn="ctr"/>
              <a:r>
                <a:rPr lang="en-US" sz="1333" b="1" dirty="0">
                  <a:solidFill>
                    <a:schemeClr val="bg2">
                      <a:lumMod val="25000"/>
                    </a:schemeClr>
                  </a:solidFill>
                  <a:latin typeface="Candara" panose="020E0502030303020204" pitchFamily="34" charset="0"/>
                </a:rPr>
                <a:t>Lorem Ipsum Dolor</a:t>
              </a:r>
            </a:p>
          </p:txBody>
        </p:sp>
        <p:sp>
          <p:nvSpPr>
            <p:cNvPr id="35" name="Rectangle 34">
              <a:extLst>
                <a:ext uri="{FF2B5EF4-FFF2-40B4-BE49-F238E27FC236}">
                  <a16:creationId xmlns:a16="http://schemas.microsoft.com/office/drawing/2014/main" id="{6A11AF34-7C40-4EDE-B701-483A3F4BE0E9}"/>
                </a:ext>
              </a:extLst>
            </p:cNvPr>
            <p:cNvSpPr>
              <a:spLocks noChangeAspect="1"/>
            </p:cNvSpPr>
            <p:nvPr/>
          </p:nvSpPr>
          <p:spPr>
            <a:xfrm>
              <a:off x="2220304" y="3908238"/>
              <a:ext cx="207097" cy="201168"/>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36" name="Group 45">
            <a:extLst>
              <a:ext uri="{FF2B5EF4-FFF2-40B4-BE49-F238E27FC236}">
                <a16:creationId xmlns:a16="http://schemas.microsoft.com/office/drawing/2014/main" id="{29954863-2E2A-4C1C-8EC0-3305B1EC2C14}"/>
              </a:ext>
            </a:extLst>
          </p:cNvPr>
          <p:cNvGrpSpPr/>
          <p:nvPr/>
        </p:nvGrpSpPr>
        <p:grpSpPr>
          <a:xfrm>
            <a:off x="8552232" y="6133598"/>
            <a:ext cx="1810968" cy="236507"/>
            <a:chOff x="2398603" y="4283320"/>
            <a:chExt cx="1540379" cy="201168"/>
          </a:xfrm>
        </p:grpSpPr>
        <p:sp>
          <p:nvSpPr>
            <p:cNvPr id="37" name="TextBox 36">
              <a:extLst>
                <a:ext uri="{FF2B5EF4-FFF2-40B4-BE49-F238E27FC236}">
                  <a16:creationId xmlns:a16="http://schemas.microsoft.com/office/drawing/2014/main" id="{8E520593-D2AE-4058-A373-FEC3BD020CD1}"/>
                </a:ext>
              </a:extLst>
            </p:cNvPr>
            <p:cNvSpPr txBox="1"/>
            <p:nvPr/>
          </p:nvSpPr>
          <p:spPr>
            <a:xfrm>
              <a:off x="2736386" y="4283320"/>
              <a:ext cx="1202596" cy="174472"/>
            </a:xfrm>
            <a:prstGeom prst="rect">
              <a:avLst/>
            </a:prstGeom>
            <a:noFill/>
          </p:spPr>
          <p:txBody>
            <a:bodyPr wrap="none" lIns="0" tIns="0" rIns="0" bIns="0" rtlCol="0" anchor="t">
              <a:spAutoFit/>
            </a:bodyPr>
            <a:lstStyle/>
            <a:p>
              <a:pPr algn="ctr"/>
              <a:r>
                <a:rPr lang="en-US" sz="1333" b="1" dirty="0">
                  <a:solidFill>
                    <a:schemeClr val="bg2">
                      <a:lumMod val="25000"/>
                    </a:schemeClr>
                  </a:solidFill>
                  <a:latin typeface="Candara" panose="020E0502030303020204" pitchFamily="34" charset="0"/>
                </a:rPr>
                <a:t>Lorem Ipsum Dolor</a:t>
              </a:r>
            </a:p>
          </p:txBody>
        </p:sp>
        <p:sp>
          <p:nvSpPr>
            <p:cNvPr id="38" name="Rectangle 37">
              <a:extLst>
                <a:ext uri="{FF2B5EF4-FFF2-40B4-BE49-F238E27FC236}">
                  <a16:creationId xmlns:a16="http://schemas.microsoft.com/office/drawing/2014/main" id="{36ED4E2C-027D-45AF-B431-23F1E2531839}"/>
                </a:ext>
              </a:extLst>
            </p:cNvPr>
            <p:cNvSpPr>
              <a:spLocks noChangeAspect="1"/>
            </p:cNvSpPr>
            <p:nvPr/>
          </p:nvSpPr>
          <p:spPr>
            <a:xfrm>
              <a:off x="2398603" y="4283320"/>
              <a:ext cx="207097" cy="201168"/>
            </a:xfrm>
            <a:prstGeom prst="rect">
              <a:avLst/>
            </a:prstGeom>
            <a:solidFill>
              <a:srgbClr val="0050A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cxnSp>
        <p:nvCxnSpPr>
          <p:cNvPr id="39" name="Straight Connector 38">
            <a:extLst>
              <a:ext uri="{FF2B5EF4-FFF2-40B4-BE49-F238E27FC236}">
                <a16:creationId xmlns:a16="http://schemas.microsoft.com/office/drawing/2014/main" id="{991E992F-488B-494B-8950-1B419E9C729A}"/>
              </a:ext>
            </a:extLst>
          </p:cNvPr>
          <p:cNvCxnSpPr>
            <a:cxnSpLocks/>
          </p:cNvCxnSpPr>
          <p:nvPr/>
        </p:nvCxnSpPr>
        <p:spPr>
          <a:xfrm>
            <a:off x="721129" y="5405758"/>
            <a:ext cx="10881360" cy="2524"/>
          </a:xfrm>
          <a:prstGeom prst="line">
            <a:avLst/>
          </a:prstGeom>
          <a:ln w="19050">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pic>
        <p:nvPicPr>
          <p:cNvPr id="40" name="Picture 39">
            <a:hlinkClick r:id="rId2"/>
            <a:extLst>
              <a:ext uri="{FF2B5EF4-FFF2-40B4-BE49-F238E27FC236}">
                <a16:creationId xmlns:a16="http://schemas.microsoft.com/office/drawing/2014/main" id="{EE976723-5142-4393-A836-21A5D192F3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5004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barn(outVertical)">
                                      <p:cBhvr>
                                        <p:cTn id="11" dur="500"/>
                                        <p:tgtEl>
                                          <p:spTgt spid="3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1000"/>
                                        <p:tgtEl>
                                          <p:spTgt spid="22"/>
                                        </p:tgtEl>
                                      </p:cBhvr>
                                    </p:animEffect>
                                    <p:anim calcmode="lin" valueType="num">
                                      <p:cBhvr>
                                        <p:cTn id="42" dur="1000" fill="hold"/>
                                        <p:tgtEl>
                                          <p:spTgt spid="22"/>
                                        </p:tgtEl>
                                        <p:attrNameLst>
                                          <p:attrName>ppt_x</p:attrName>
                                        </p:attrNameLst>
                                      </p:cBhvr>
                                      <p:tavLst>
                                        <p:tav tm="0">
                                          <p:val>
                                            <p:strVal val="#ppt_x"/>
                                          </p:val>
                                        </p:tav>
                                        <p:tav tm="100000">
                                          <p:val>
                                            <p:strVal val="#ppt_x"/>
                                          </p:val>
                                        </p:tav>
                                      </p:tavLst>
                                    </p:anim>
                                    <p:anim calcmode="lin" valueType="num">
                                      <p:cBhvr>
                                        <p:cTn id="43" dur="1000" fill="hold"/>
                                        <p:tgtEl>
                                          <p:spTgt spid="22"/>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down)">
                                      <p:cBhvr>
                                        <p:cTn id="47" dur="500"/>
                                        <p:tgtEl>
                                          <p:spTgt spid="10"/>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600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22" presetClass="entr" presetSubtype="4"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wipe(down)">
                                      <p:cBhvr>
                                        <p:cTn id="63" dur="500"/>
                                        <p:tgtEl>
                                          <p:spTgt spid="11"/>
                                        </p:tgtEl>
                                      </p:cBhvr>
                                    </p:animEffect>
                                  </p:childTnLst>
                                </p:cTn>
                              </p:par>
                            </p:childTnLst>
                          </p:cTn>
                        </p:par>
                        <p:par>
                          <p:cTn id="64" fill="hold">
                            <p:stCondLst>
                              <p:cond delay="7500"/>
                            </p:stCondLst>
                            <p:childTnLst>
                              <p:par>
                                <p:cTn id="65" presetID="53" presetClass="entr" presetSubtype="16"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500" fill="hold"/>
                                        <p:tgtEl>
                                          <p:spTgt spid="17"/>
                                        </p:tgtEl>
                                        <p:attrNameLst>
                                          <p:attrName>ppt_w</p:attrName>
                                        </p:attrNameLst>
                                      </p:cBhvr>
                                      <p:tavLst>
                                        <p:tav tm="0">
                                          <p:val>
                                            <p:fltVal val="0"/>
                                          </p:val>
                                        </p:tav>
                                        <p:tav tm="100000">
                                          <p:val>
                                            <p:strVal val="#ppt_w"/>
                                          </p:val>
                                        </p:tav>
                                      </p:tavLst>
                                    </p:anim>
                                    <p:anim calcmode="lin" valueType="num">
                                      <p:cBhvr>
                                        <p:cTn id="68" dur="500" fill="hold"/>
                                        <p:tgtEl>
                                          <p:spTgt spid="17"/>
                                        </p:tgtEl>
                                        <p:attrNameLst>
                                          <p:attrName>ppt_h</p:attrName>
                                        </p:attrNameLst>
                                      </p:cBhvr>
                                      <p:tavLst>
                                        <p:tav tm="0">
                                          <p:val>
                                            <p:fltVal val="0"/>
                                          </p:val>
                                        </p:tav>
                                        <p:tav tm="100000">
                                          <p:val>
                                            <p:strVal val="#ppt_h"/>
                                          </p:val>
                                        </p:tav>
                                      </p:tavLst>
                                    </p:anim>
                                    <p:animEffect transition="in" filter="fade">
                                      <p:cBhvr>
                                        <p:cTn id="69" dur="500"/>
                                        <p:tgtEl>
                                          <p:spTgt spid="17"/>
                                        </p:tgtEl>
                                      </p:cBhvr>
                                    </p:animEffect>
                                  </p:childTnLst>
                                </p:cTn>
                              </p:par>
                            </p:childTnLst>
                          </p:cTn>
                        </p:par>
                        <p:par>
                          <p:cTn id="70" fill="hold">
                            <p:stCondLst>
                              <p:cond delay="8000"/>
                            </p:stCondLst>
                            <p:childTnLst>
                              <p:par>
                                <p:cTn id="71" presetID="42" presetClass="entr" presetSubtype="0" fill="hold" nodeType="after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1000"/>
                                        <p:tgtEl>
                                          <p:spTgt spid="30"/>
                                        </p:tgtEl>
                                      </p:cBhvr>
                                    </p:animEffect>
                                    <p:anim calcmode="lin" valueType="num">
                                      <p:cBhvr>
                                        <p:cTn id="74" dur="1000" fill="hold"/>
                                        <p:tgtEl>
                                          <p:spTgt spid="30"/>
                                        </p:tgtEl>
                                        <p:attrNameLst>
                                          <p:attrName>ppt_x</p:attrName>
                                        </p:attrNameLst>
                                      </p:cBhvr>
                                      <p:tavLst>
                                        <p:tav tm="0">
                                          <p:val>
                                            <p:strVal val="#ppt_x"/>
                                          </p:val>
                                        </p:tav>
                                        <p:tav tm="100000">
                                          <p:val>
                                            <p:strVal val="#ppt_x"/>
                                          </p:val>
                                        </p:tav>
                                      </p:tavLst>
                                    </p:anim>
                                    <p:anim calcmode="lin" valueType="num">
                                      <p:cBhvr>
                                        <p:cTn id="75" dur="1000" fill="hold"/>
                                        <p:tgtEl>
                                          <p:spTgt spid="30"/>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wipe(down)">
                                      <p:cBhvr>
                                        <p:cTn id="79" dur="500"/>
                                        <p:tgtEl>
                                          <p:spTgt spid="12"/>
                                        </p:tgtEl>
                                      </p:cBhvr>
                                    </p:animEffect>
                                  </p:childTnLst>
                                </p:cTn>
                              </p:par>
                            </p:childTnLst>
                          </p:cTn>
                        </p:par>
                        <p:par>
                          <p:cTn id="80" fill="hold">
                            <p:stCondLst>
                              <p:cond delay="9500"/>
                            </p:stCondLst>
                            <p:childTnLst>
                              <p:par>
                                <p:cTn id="81" presetID="53" presetClass="entr" presetSubtype="16" fill="hold" grpId="0" nodeType="after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childTnLst>
                          </p:cTn>
                        </p:par>
                        <p:par>
                          <p:cTn id="86" fill="hold">
                            <p:stCondLst>
                              <p:cond delay="10000"/>
                            </p:stCondLst>
                            <p:childTnLst>
                              <p:par>
                                <p:cTn id="87" presetID="42" presetClass="entr" presetSubtype="0" fill="hold"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11000"/>
                            </p:stCondLst>
                            <p:childTnLst>
                              <p:par>
                                <p:cTn id="93" presetID="22" presetClass="entr" presetSubtype="4"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down)">
                                      <p:cBhvr>
                                        <p:cTn id="95" dur="500"/>
                                        <p:tgtEl>
                                          <p:spTgt spid="13"/>
                                        </p:tgtEl>
                                      </p:cBhvr>
                                    </p:animEffect>
                                  </p:childTnLst>
                                </p:cTn>
                              </p:par>
                            </p:childTnLst>
                          </p:cTn>
                        </p:par>
                        <p:par>
                          <p:cTn id="96" fill="hold">
                            <p:stCondLst>
                              <p:cond delay="11500"/>
                            </p:stCondLst>
                            <p:childTnLst>
                              <p:par>
                                <p:cTn id="97" presetID="53" presetClass="entr" presetSubtype="16" fill="hold" grpId="0" nodeType="afterEffect">
                                  <p:stCondLst>
                                    <p:cond delay="0"/>
                                  </p:stCondLst>
                                  <p:childTnLst>
                                    <p:set>
                                      <p:cBhvr>
                                        <p:cTn id="98" dur="1" fill="hold">
                                          <p:stCondLst>
                                            <p:cond delay="0"/>
                                          </p:stCondLst>
                                        </p:cTn>
                                        <p:tgtEl>
                                          <p:spTgt spid="19"/>
                                        </p:tgtEl>
                                        <p:attrNameLst>
                                          <p:attrName>style.visibility</p:attrName>
                                        </p:attrNameLst>
                                      </p:cBhvr>
                                      <p:to>
                                        <p:strVal val="visible"/>
                                      </p:to>
                                    </p:set>
                                    <p:anim calcmode="lin" valueType="num">
                                      <p:cBhvr>
                                        <p:cTn id="99" dur="500" fill="hold"/>
                                        <p:tgtEl>
                                          <p:spTgt spid="19"/>
                                        </p:tgtEl>
                                        <p:attrNameLst>
                                          <p:attrName>ppt_w</p:attrName>
                                        </p:attrNameLst>
                                      </p:cBhvr>
                                      <p:tavLst>
                                        <p:tav tm="0">
                                          <p:val>
                                            <p:fltVal val="0"/>
                                          </p:val>
                                        </p:tav>
                                        <p:tav tm="100000">
                                          <p:val>
                                            <p:strVal val="#ppt_w"/>
                                          </p:val>
                                        </p:tav>
                                      </p:tavLst>
                                    </p:anim>
                                    <p:anim calcmode="lin" valueType="num">
                                      <p:cBhvr>
                                        <p:cTn id="100" dur="500" fill="hold"/>
                                        <p:tgtEl>
                                          <p:spTgt spid="19"/>
                                        </p:tgtEl>
                                        <p:attrNameLst>
                                          <p:attrName>ppt_h</p:attrName>
                                        </p:attrNameLst>
                                      </p:cBhvr>
                                      <p:tavLst>
                                        <p:tav tm="0">
                                          <p:val>
                                            <p:fltVal val="0"/>
                                          </p:val>
                                        </p:tav>
                                        <p:tav tm="100000">
                                          <p:val>
                                            <p:strVal val="#ppt_h"/>
                                          </p:val>
                                        </p:tav>
                                      </p:tavLst>
                                    </p:anim>
                                    <p:animEffect transition="in" filter="fade">
                                      <p:cBhvr>
                                        <p:cTn id="101" dur="500"/>
                                        <p:tgtEl>
                                          <p:spTgt spid="19"/>
                                        </p:tgtEl>
                                      </p:cBhvr>
                                    </p:animEffect>
                                  </p:childTnLst>
                                </p:cTn>
                              </p:par>
                            </p:childTnLst>
                          </p:cTn>
                        </p:par>
                        <p:par>
                          <p:cTn id="102" fill="hold">
                            <p:stCondLst>
                              <p:cond delay="12000"/>
                            </p:stCondLst>
                            <p:childTnLst>
                              <p:par>
                                <p:cTn id="103" presetID="42" presetClass="entr" presetSubtype="0" fill="hold"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fade">
                                      <p:cBhvr>
                                        <p:cTn id="105" dur="1000"/>
                                        <p:tgtEl>
                                          <p:spTgt spid="36"/>
                                        </p:tgtEl>
                                      </p:cBhvr>
                                    </p:animEffect>
                                    <p:anim calcmode="lin" valueType="num">
                                      <p:cBhvr>
                                        <p:cTn id="106" dur="1000" fill="hold"/>
                                        <p:tgtEl>
                                          <p:spTgt spid="36"/>
                                        </p:tgtEl>
                                        <p:attrNameLst>
                                          <p:attrName>ppt_x</p:attrName>
                                        </p:attrNameLst>
                                      </p:cBhvr>
                                      <p:tavLst>
                                        <p:tav tm="0">
                                          <p:val>
                                            <p:strVal val="#ppt_x"/>
                                          </p:val>
                                        </p:tav>
                                        <p:tav tm="100000">
                                          <p:val>
                                            <p:strVal val="#ppt_x"/>
                                          </p:val>
                                        </p:tav>
                                      </p:tavLst>
                                    </p:anim>
                                    <p:anim calcmode="lin" valueType="num">
                                      <p:cBhvr>
                                        <p:cTn id="10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7" grpId="0" animBg="1"/>
      <p:bldP spid="10" grpId="0" animBg="1"/>
      <p:bldP spid="11" grpId="0" animBg="1"/>
      <p:bldP spid="12" grpId="0" animBg="1"/>
      <p:bldP spid="13" grpId="0" animBg="1"/>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1216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2018-12-13T17:16:06Z</dcterms:modified>
</cp:coreProperties>
</file>