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26701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0D4EBDD0-B058-4BAB-9CC0-7E3AD5F64CED}"/>
              </a:ext>
            </a:extLst>
          </p:cNvPr>
          <p:cNvSpPr>
            <a:spLocks noChangeAspect="1"/>
          </p:cNvSpPr>
          <p:nvPr/>
        </p:nvSpPr>
        <p:spPr>
          <a:xfrm>
            <a:off x="1459285" y="2949029"/>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D7FB"/>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E7E751FA-5733-4C62-901A-254F096CFE1A}"/>
              </a:ext>
            </a:extLst>
          </p:cNvPr>
          <p:cNvGrpSpPr/>
          <p:nvPr/>
        </p:nvGrpSpPr>
        <p:grpSpPr>
          <a:xfrm>
            <a:off x="741150" y="2490668"/>
            <a:ext cx="2311850" cy="2183503"/>
            <a:chOff x="2678196" y="1112570"/>
            <a:chExt cx="2311850" cy="2183503"/>
          </a:xfrm>
        </p:grpSpPr>
        <p:sp>
          <p:nvSpPr>
            <p:cNvPr id="23" name="Freeform: Shape 22">
              <a:extLst>
                <a:ext uri="{FF2B5EF4-FFF2-40B4-BE49-F238E27FC236}">
                  <a16:creationId xmlns:a16="http://schemas.microsoft.com/office/drawing/2014/main" id="{31D54F08-553A-4FA5-A903-46F2FEEC5622}"/>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0B0F0">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858968C-E1D4-4A12-B8D9-5F5F5D0EBE3A}"/>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4" name="Text Box 10">
            <a:extLst>
              <a:ext uri="{FF2B5EF4-FFF2-40B4-BE49-F238E27FC236}">
                <a16:creationId xmlns:a16="http://schemas.microsoft.com/office/drawing/2014/main" id="{48C00972-21D0-4206-B566-59AC7C1C0303}"/>
              </a:ext>
            </a:extLst>
          </p:cNvPr>
          <p:cNvSpPr txBox="1">
            <a:spLocks noChangeArrowheads="1"/>
          </p:cNvSpPr>
          <p:nvPr/>
        </p:nvSpPr>
        <p:spPr bwMode="auto">
          <a:xfrm>
            <a:off x="1112642" y="2759116"/>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01</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69C2006A-7705-459D-9F47-E54E9C537805}"/>
              </a:ext>
            </a:extLst>
          </p:cNvPr>
          <p:cNvSpPr>
            <a:spLocks noChangeAspect="1"/>
          </p:cNvSpPr>
          <p:nvPr/>
        </p:nvSpPr>
        <p:spPr>
          <a:xfrm>
            <a:off x="4084320" y="45008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0D696F44-DC65-4100-A72B-4D2654F016A8}"/>
              </a:ext>
            </a:extLst>
          </p:cNvPr>
          <p:cNvGrpSpPr/>
          <p:nvPr/>
        </p:nvGrpSpPr>
        <p:grpSpPr>
          <a:xfrm>
            <a:off x="3366185" y="4042439"/>
            <a:ext cx="2311850" cy="2183503"/>
            <a:chOff x="2678196" y="1112570"/>
            <a:chExt cx="2311850" cy="2183503"/>
          </a:xfrm>
        </p:grpSpPr>
        <p:sp>
          <p:nvSpPr>
            <p:cNvPr id="29" name="Freeform: Shape 28">
              <a:extLst>
                <a:ext uri="{FF2B5EF4-FFF2-40B4-BE49-F238E27FC236}">
                  <a16:creationId xmlns:a16="http://schemas.microsoft.com/office/drawing/2014/main" id="{429CF65F-E61E-4F1F-B24D-BEE244339285}"/>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D7D31">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EAE25B6-4F78-472D-BEA5-00346040F49D}"/>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8" name="Text Box 10">
            <a:extLst>
              <a:ext uri="{FF2B5EF4-FFF2-40B4-BE49-F238E27FC236}">
                <a16:creationId xmlns:a16="http://schemas.microsoft.com/office/drawing/2014/main" id="{26424C6B-8734-4BBD-BD2E-E59EA75D664F}"/>
              </a:ext>
            </a:extLst>
          </p:cNvPr>
          <p:cNvSpPr txBox="1">
            <a:spLocks noChangeArrowheads="1"/>
          </p:cNvSpPr>
          <p:nvPr/>
        </p:nvSpPr>
        <p:spPr bwMode="auto">
          <a:xfrm>
            <a:off x="3737677" y="43108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02</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8FA9E94C-3D94-465A-8471-B6C53123AEE1}"/>
              </a:ext>
            </a:extLst>
          </p:cNvPr>
          <p:cNvSpPr>
            <a:spLocks noChangeAspect="1"/>
          </p:cNvSpPr>
          <p:nvPr/>
        </p:nvSpPr>
        <p:spPr>
          <a:xfrm>
            <a:off x="4065068" y="192587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852C281B-B673-4039-AE8F-AF083E71DDFD}"/>
              </a:ext>
            </a:extLst>
          </p:cNvPr>
          <p:cNvGrpSpPr/>
          <p:nvPr/>
        </p:nvGrpSpPr>
        <p:grpSpPr>
          <a:xfrm>
            <a:off x="3346933" y="1467509"/>
            <a:ext cx="2311850" cy="2183503"/>
            <a:chOff x="2678196" y="1112570"/>
            <a:chExt cx="2311850" cy="2183503"/>
          </a:xfrm>
        </p:grpSpPr>
        <p:sp>
          <p:nvSpPr>
            <p:cNvPr id="35" name="Freeform: Shape 34">
              <a:extLst>
                <a:ext uri="{FF2B5EF4-FFF2-40B4-BE49-F238E27FC236}">
                  <a16:creationId xmlns:a16="http://schemas.microsoft.com/office/drawing/2014/main" id="{891DBB62-6513-49D6-A2E5-0FE15457C91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A5A5A5">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13326FB-80E4-48A9-8071-7F67726B5C85}"/>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4" name="Text Box 10">
            <a:extLst>
              <a:ext uri="{FF2B5EF4-FFF2-40B4-BE49-F238E27FC236}">
                <a16:creationId xmlns:a16="http://schemas.microsoft.com/office/drawing/2014/main" id="{FF4D4A6B-B3B0-4485-9BEF-4E1F90F3E42E}"/>
              </a:ext>
            </a:extLst>
          </p:cNvPr>
          <p:cNvSpPr txBox="1">
            <a:spLocks noChangeArrowheads="1"/>
          </p:cNvSpPr>
          <p:nvPr/>
        </p:nvSpPr>
        <p:spPr bwMode="auto">
          <a:xfrm>
            <a:off x="3718425" y="173595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03</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8" name="Freeform: Shape 37">
            <a:extLst>
              <a:ext uri="{FF2B5EF4-FFF2-40B4-BE49-F238E27FC236}">
                <a16:creationId xmlns:a16="http://schemas.microsoft.com/office/drawing/2014/main" id="{283A9D04-E33A-439C-80A1-7A9781E8A5DE}"/>
              </a:ext>
            </a:extLst>
          </p:cNvPr>
          <p:cNvSpPr>
            <a:spLocks noChangeAspect="1"/>
          </p:cNvSpPr>
          <p:nvPr/>
        </p:nvSpPr>
        <p:spPr>
          <a:xfrm>
            <a:off x="6598920" y="3532377"/>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018CCFB-D9D1-4C99-BA18-D1331D5F1AF4}"/>
              </a:ext>
            </a:extLst>
          </p:cNvPr>
          <p:cNvGrpSpPr/>
          <p:nvPr/>
        </p:nvGrpSpPr>
        <p:grpSpPr>
          <a:xfrm>
            <a:off x="5880785" y="3074016"/>
            <a:ext cx="2311850" cy="2183503"/>
            <a:chOff x="2678196" y="1112570"/>
            <a:chExt cx="2311850" cy="2183503"/>
          </a:xfrm>
        </p:grpSpPr>
        <p:sp>
          <p:nvSpPr>
            <p:cNvPr id="41" name="Freeform: Shape 40">
              <a:extLst>
                <a:ext uri="{FF2B5EF4-FFF2-40B4-BE49-F238E27FC236}">
                  <a16:creationId xmlns:a16="http://schemas.microsoft.com/office/drawing/2014/main" id="{569926A6-6C77-4E06-99DF-3A3F19B6746A}"/>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48235">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4517E22-53F6-41C6-8EED-7FDB15902222}"/>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0" name="Text Box 10">
            <a:extLst>
              <a:ext uri="{FF2B5EF4-FFF2-40B4-BE49-F238E27FC236}">
                <a16:creationId xmlns:a16="http://schemas.microsoft.com/office/drawing/2014/main" id="{B229BE42-2413-4702-877F-5BD50AC3F206}"/>
              </a:ext>
            </a:extLst>
          </p:cNvPr>
          <p:cNvSpPr txBox="1">
            <a:spLocks noChangeArrowheads="1"/>
          </p:cNvSpPr>
          <p:nvPr/>
        </p:nvSpPr>
        <p:spPr bwMode="auto">
          <a:xfrm>
            <a:off x="6252277" y="3342464"/>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04</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44" name="Freeform: Shape 43">
            <a:extLst>
              <a:ext uri="{FF2B5EF4-FFF2-40B4-BE49-F238E27FC236}">
                <a16:creationId xmlns:a16="http://schemas.microsoft.com/office/drawing/2014/main" id="{C3593727-D996-4503-AD09-38304854F8D8}"/>
              </a:ext>
            </a:extLst>
          </p:cNvPr>
          <p:cNvSpPr>
            <a:spLocks noChangeAspect="1"/>
          </p:cNvSpPr>
          <p:nvPr/>
        </p:nvSpPr>
        <p:spPr>
          <a:xfrm>
            <a:off x="8773980" y="192587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559EDC7B-3289-4A98-B567-73F607500D4A}"/>
              </a:ext>
            </a:extLst>
          </p:cNvPr>
          <p:cNvGrpSpPr/>
          <p:nvPr/>
        </p:nvGrpSpPr>
        <p:grpSpPr>
          <a:xfrm>
            <a:off x="8055845" y="1467509"/>
            <a:ext cx="2311850" cy="2183503"/>
            <a:chOff x="2678196" y="1112570"/>
            <a:chExt cx="2311850" cy="2183503"/>
          </a:xfrm>
        </p:grpSpPr>
        <p:sp>
          <p:nvSpPr>
            <p:cNvPr id="47" name="Freeform: Shape 46">
              <a:extLst>
                <a:ext uri="{FF2B5EF4-FFF2-40B4-BE49-F238E27FC236}">
                  <a16:creationId xmlns:a16="http://schemas.microsoft.com/office/drawing/2014/main" id="{78220D04-C799-4569-9A26-07B780CA800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C000">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173FBDA3-2DDB-4587-B10C-37FCEF911E16}"/>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6" name="Text Box 10">
            <a:extLst>
              <a:ext uri="{FF2B5EF4-FFF2-40B4-BE49-F238E27FC236}">
                <a16:creationId xmlns:a16="http://schemas.microsoft.com/office/drawing/2014/main" id="{7EF3D367-03F8-4153-B1E7-29BC45990EEA}"/>
              </a:ext>
            </a:extLst>
          </p:cNvPr>
          <p:cNvSpPr txBox="1">
            <a:spLocks noChangeArrowheads="1"/>
          </p:cNvSpPr>
          <p:nvPr/>
        </p:nvSpPr>
        <p:spPr bwMode="auto">
          <a:xfrm>
            <a:off x="8427337" y="173595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05</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50" name="Freeform: Shape 49">
            <a:extLst>
              <a:ext uri="{FF2B5EF4-FFF2-40B4-BE49-F238E27FC236}">
                <a16:creationId xmlns:a16="http://schemas.microsoft.com/office/drawing/2014/main" id="{E0FDEAFF-6BC3-41C0-9B2C-5703034F334F}"/>
              </a:ext>
            </a:extLst>
          </p:cNvPr>
          <p:cNvSpPr>
            <a:spLocks noChangeAspect="1"/>
          </p:cNvSpPr>
          <p:nvPr/>
        </p:nvSpPr>
        <p:spPr>
          <a:xfrm>
            <a:off x="9494520" y="45008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050AA"/>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290B1AEF-449B-4254-8A58-5A1EDAA442BD}"/>
              </a:ext>
            </a:extLst>
          </p:cNvPr>
          <p:cNvGrpSpPr/>
          <p:nvPr/>
        </p:nvGrpSpPr>
        <p:grpSpPr>
          <a:xfrm>
            <a:off x="8776385" y="4042439"/>
            <a:ext cx="2311850" cy="2183503"/>
            <a:chOff x="2678196" y="1112570"/>
            <a:chExt cx="2311850" cy="2183503"/>
          </a:xfrm>
        </p:grpSpPr>
        <p:sp>
          <p:nvSpPr>
            <p:cNvPr id="53" name="Freeform: Shape 52">
              <a:extLst>
                <a:ext uri="{FF2B5EF4-FFF2-40B4-BE49-F238E27FC236}">
                  <a16:creationId xmlns:a16="http://schemas.microsoft.com/office/drawing/2014/main" id="{BA528B0F-DB84-4B3A-BF64-2E9946D8DBC8}"/>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64A6">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6BB98F44-46E4-4C58-87B1-B07FFE3BE69E}"/>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2" name="Text Box 10">
            <a:extLst>
              <a:ext uri="{FF2B5EF4-FFF2-40B4-BE49-F238E27FC236}">
                <a16:creationId xmlns:a16="http://schemas.microsoft.com/office/drawing/2014/main" id="{3BEE00E2-CE88-41CF-B45B-8591BD9ABBA5}"/>
              </a:ext>
            </a:extLst>
          </p:cNvPr>
          <p:cNvSpPr txBox="1">
            <a:spLocks noChangeArrowheads="1"/>
          </p:cNvSpPr>
          <p:nvPr/>
        </p:nvSpPr>
        <p:spPr bwMode="auto">
          <a:xfrm>
            <a:off x="9147877" y="43108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06</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pic>
        <p:nvPicPr>
          <p:cNvPr id="37" name="Picture 36">
            <a:hlinkClick r:id="rId2"/>
            <a:extLst>
              <a:ext uri="{FF2B5EF4-FFF2-40B4-BE49-F238E27FC236}">
                <a16:creationId xmlns:a16="http://schemas.microsoft.com/office/drawing/2014/main" id="{55A85074-F821-4095-AD59-9E7640B937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22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250" fill="hold"/>
                                        <p:tgtEl>
                                          <p:spTgt spid="16"/>
                                        </p:tgtEl>
                                        <p:attrNameLst>
                                          <p:attrName>ppt_w</p:attrName>
                                        </p:attrNameLst>
                                      </p:cBhvr>
                                      <p:tavLst>
                                        <p:tav tm="0">
                                          <p:val>
                                            <p:fltVal val="0"/>
                                          </p:val>
                                        </p:tav>
                                        <p:tav tm="100000">
                                          <p:val>
                                            <p:strVal val="#ppt_w"/>
                                          </p:val>
                                        </p:tav>
                                      </p:tavLst>
                                    </p:anim>
                                    <p:anim calcmode="lin" valueType="num">
                                      <p:cBhvr>
                                        <p:cTn id="12" dur="250" fill="hold"/>
                                        <p:tgtEl>
                                          <p:spTgt spid="16"/>
                                        </p:tgtEl>
                                        <p:attrNameLst>
                                          <p:attrName>ppt_h</p:attrName>
                                        </p:attrNameLst>
                                      </p:cBhvr>
                                      <p:tavLst>
                                        <p:tav tm="0">
                                          <p:val>
                                            <p:fltVal val="0"/>
                                          </p:val>
                                        </p:tav>
                                        <p:tav tm="100000">
                                          <p:val>
                                            <p:strVal val="#ppt_h"/>
                                          </p:val>
                                        </p:tav>
                                      </p:tavLst>
                                    </p:anim>
                                    <p:animEffect transition="in" filter="fade">
                                      <p:cBhvr>
                                        <p:cTn id="13" dur="250"/>
                                        <p:tgtEl>
                                          <p:spTgt spid="16"/>
                                        </p:tgtEl>
                                      </p:cBhvr>
                                    </p:animEffect>
                                    <p:anim calcmode="lin" valueType="num">
                                      <p:cBhvr>
                                        <p:cTn id="14" dur="250" fill="hold"/>
                                        <p:tgtEl>
                                          <p:spTgt spid="16"/>
                                        </p:tgtEl>
                                        <p:attrNameLst>
                                          <p:attrName>ppt_x</p:attrName>
                                        </p:attrNameLst>
                                      </p:cBhvr>
                                      <p:tavLst>
                                        <p:tav tm="0">
                                          <p:val>
                                            <p:fltVal val="0.5"/>
                                          </p:val>
                                        </p:tav>
                                        <p:tav tm="100000">
                                          <p:val>
                                            <p:strVal val="#ppt_x"/>
                                          </p:val>
                                        </p:tav>
                                      </p:tavLst>
                                    </p:anim>
                                    <p:anim calcmode="lin" valueType="num">
                                      <p:cBhvr>
                                        <p:cTn id="15" dur="25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grpId="0" nodeType="after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p:cTn id="19" dur="250" fill="hold"/>
                                        <p:tgtEl>
                                          <p:spTgt spid="32"/>
                                        </p:tgtEl>
                                        <p:attrNameLst>
                                          <p:attrName>ppt_w</p:attrName>
                                        </p:attrNameLst>
                                      </p:cBhvr>
                                      <p:tavLst>
                                        <p:tav tm="0">
                                          <p:val>
                                            <p:fltVal val="0"/>
                                          </p:val>
                                        </p:tav>
                                        <p:tav tm="100000">
                                          <p:val>
                                            <p:strVal val="#ppt_w"/>
                                          </p:val>
                                        </p:tav>
                                      </p:tavLst>
                                    </p:anim>
                                    <p:anim calcmode="lin" valueType="num">
                                      <p:cBhvr>
                                        <p:cTn id="20" dur="250" fill="hold"/>
                                        <p:tgtEl>
                                          <p:spTgt spid="32"/>
                                        </p:tgtEl>
                                        <p:attrNameLst>
                                          <p:attrName>ppt_h</p:attrName>
                                        </p:attrNameLst>
                                      </p:cBhvr>
                                      <p:tavLst>
                                        <p:tav tm="0">
                                          <p:val>
                                            <p:fltVal val="0"/>
                                          </p:val>
                                        </p:tav>
                                        <p:tav tm="100000">
                                          <p:val>
                                            <p:strVal val="#ppt_h"/>
                                          </p:val>
                                        </p:tav>
                                      </p:tavLst>
                                    </p:anim>
                                    <p:animEffect transition="in" filter="fade">
                                      <p:cBhvr>
                                        <p:cTn id="21" dur="250"/>
                                        <p:tgtEl>
                                          <p:spTgt spid="32"/>
                                        </p:tgtEl>
                                      </p:cBhvr>
                                    </p:animEffect>
                                    <p:anim calcmode="lin" valueType="num">
                                      <p:cBhvr>
                                        <p:cTn id="22" dur="250" fill="hold"/>
                                        <p:tgtEl>
                                          <p:spTgt spid="32"/>
                                        </p:tgtEl>
                                        <p:attrNameLst>
                                          <p:attrName>ppt_x</p:attrName>
                                        </p:attrNameLst>
                                      </p:cBhvr>
                                      <p:tavLst>
                                        <p:tav tm="0">
                                          <p:val>
                                            <p:fltVal val="0.5"/>
                                          </p:val>
                                        </p:tav>
                                        <p:tav tm="100000">
                                          <p:val>
                                            <p:strVal val="#ppt_x"/>
                                          </p:val>
                                        </p:tav>
                                      </p:tavLst>
                                    </p:anim>
                                    <p:anim calcmode="lin" valueType="num">
                                      <p:cBhvr>
                                        <p:cTn id="23" dur="250" fill="hold"/>
                                        <p:tgtEl>
                                          <p:spTgt spid="32"/>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250" fill="hold"/>
                                        <p:tgtEl>
                                          <p:spTgt spid="26"/>
                                        </p:tgtEl>
                                        <p:attrNameLst>
                                          <p:attrName>ppt_w</p:attrName>
                                        </p:attrNameLst>
                                      </p:cBhvr>
                                      <p:tavLst>
                                        <p:tav tm="0">
                                          <p:val>
                                            <p:fltVal val="0"/>
                                          </p:val>
                                        </p:tav>
                                        <p:tav tm="100000">
                                          <p:val>
                                            <p:strVal val="#ppt_w"/>
                                          </p:val>
                                        </p:tav>
                                      </p:tavLst>
                                    </p:anim>
                                    <p:anim calcmode="lin" valueType="num">
                                      <p:cBhvr>
                                        <p:cTn id="28" dur="250" fill="hold"/>
                                        <p:tgtEl>
                                          <p:spTgt spid="26"/>
                                        </p:tgtEl>
                                        <p:attrNameLst>
                                          <p:attrName>ppt_h</p:attrName>
                                        </p:attrNameLst>
                                      </p:cBhvr>
                                      <p:tavLst>
                                        <p:tav tm="0">
                                          <p:val>
                                            <p:fltVal val="0"/>
                                          </p:val>
                                        </p:tav>
                                        <p:tav tm="100000">
                                          <p:val>
                                            <p:strVal val="#ppt_h"/>
                                          </p:val>
                                        </p:tav>
                                      </p:tavLst>
                                    </p:anim>
                                    <p:animEffect transition="in" filter="fade">
                                      <p:cBhvr>
                                        <p:cTn id="29" dur="250"/>
                                        <p:tgtEl>
                                          <p:spTgt spid="26"/>
                                        </p:tgtEl>
                                      </p:cBhvr>
                                    </p:animEffect>
                                    <p:anim calcmode="lin" valueType="num">
                                      <p:cBhvr>
                                        <p:cTn id="30" dur="250" fill="hold"/>
                                        <p:tgtEl>
                                          <p:spTgt spid="26"/>
                                        </p:tgtEl>
                                        <p:attrNameLst>
                                          <p:attrName>ppt_x</p:attrName>
                                        </p:attrNameLst>
                                      </p:cBhvr>
                                      <p:tavLst>
                                        <p:tav tm="0">
                                          <p:val>
                                            <p:fltVal val="0.5"/>
                                          </p:val>
                                        </p:tav>
                                        <p:tav tm="100000">
                                          <p:val>
                                            <p:strVal val="#ppt_x"/>
                                          </p:val>
                                        </p:tav>
                                      </p:tavLst>
                                    </p:anim>
                                    <p:anim calcmode="lin" valueType="num">
                                      <p:cBhvr>
                                        <p:cTn id="31" dur="250" fill="hold"/>
                                        <p:tgtEl>
                                          <p:spTgt spid="26"/>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250" fill="hold"/>
                                        <p:tgtEl>
                                          <p:spTgt spid="38"/>
                                        </p:tgtEl>
                                        <p:attrNameLst>
                                          <p:attrName>ppt_w</p:attrName>
                                        </p:attrNameLst>
                                      </p:cBhvr>
                                      <p:tavLst>
                                        <p:tav tm="0">
                                          <p:val>
                                            <p:fltVal val="0"/>
                                          </p:val>
                                        </p:tav>
                                        <p:tav tm="100000">
                                          <p:val>
                                            <p:strVal val="#ppt_w"/>
                                          </p:val>
                                        </p:tav>
                                      </p:tavLst>
                                    </p:anim>
                                    <p:anim calcmode="lin" valueType="num">
                                      <p:cBhvr>
                                        <p:cTn id="36" dur="250" fill="hold"/>
                                        <p:tgtEl>
                                          <p:spTgt spid="38"/>
                                        </p:tgtEl>
                                        <p:attrNameLst>
                                          <p:attrName>ppt_h</p:attrName>
                                        </p:attrNameLst>
                                      </p:cBhvr>
                                      <p:tavLst>
                                        <p:tav tm="0">
                                          <p:val>
                                            <p:fltVal val="0"/>
                                          </p:val>
                                        </p:tav>
                                        <p:tav tm="100000">
                                          <p:val>
                                            <p:strVal val="#ppt_h"/>
                                          </p:val>
                                        </p:tav>
                                      </p:tavLst>
                                    </p:anim>
                                    <p:animEffect transition="in" filter="fade">
                                      <p:cBhvr>
                                        <p:cTn id="37" dur="250"/>
                                        <p:tgtEl>
                                          <p:spTgt spid="38"/>
                                        </p:tgtEl>
                                      </p:cBhvr>
                                    </p:animEffect>
                                    <p:anim calcmode="lin" valueType="num">
                                      <p:cBhvr>
                                        <p:cTn id="38" dur="250" fill="hold"/>
                                        <p:tgtEl>
                                          <p:spTgt spid="38"/>
                                        </p:tgtEl>
                                        <p:attrNameLst>
                                          <p:attrName>ppt_x</p:attrName>
                                        </p:attrNameLst>
                                      </p:cBhvr>
                                      <p:tavLst>
                                        <p:tav tm="0">
                                          <p:val>
                                            <p:fltVal val="0.5"/>
                                          </p:val>
                                        </p:tav>
                                        <p:tav tm="100000">
                                          <p:val>
                                            <p:strVal val="#ppt_x"/>
                                          </p:val>
                                        </p:tav>
                                      </p:tavLst>
                                    </p:anim>
                                    <p:anim calcmode="lin" valueType="num">
                                      <p:cBhvr>
                                        <p:cTn id="39" dur="250" fill="hold"/>
                                        <p:tgtEl>
                                          <p:spTgt spid="38"/>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53" presetClass="entr" presetSubtype="528" fill="hold" grpId="0" nodeType="afterEffect">
                                  <p:stCondLst>
                                    <p:cond delay="0"/>
                                  </p:stCondLst>
                                  <p:childTnLst>
                                    <p:set>
                                      <p:cBhvr>
                                        <p:cTn id="42" dur="1" fill="hold">
                                          <p:stCondLst>
                                            <p:cond delay="0"/>
                                          </p:stCondLst>
                                        </p:cTn>
                                        <p:tgtEl>
                                          <p:spTgt spid="44"/>
                                        </p:tgtEl>
                                        <p:attrNameLst>
                                          <p:attrName>style.visibility</p:attrName>
                                        </p:attrNameLst>
                                      </p:cBhvr>
                                      <p:to>
                                        <p:strVal val="visible"/>
                                      </p:to>
                                    </p:set>
                                    <p:anim calcmode="lin" valueType="num">
                                      <p:cBhvr>
                                        <p:cTn id="43" dur="250" fill="hold"/>
                                        <p:tgtEl>
                                          <p:spTgt spid="44"/>
                                        </p:tgtEl>
                                        <p:attrNameLst>
                                          <p:attrName>ppt_w</p:attrName>
                                        </p:attrNameLst>
                                      </p:cBhvr>
                                      <p:tavLst>
                                        <p:tav tm="0">
                                          <p:val>
                                            <p:fltVal val="0"/>
                                          </p:val>
                                        </p:tav>
                                        <p:tav tm="100000">
                                          <p:val>
                                            <p:strVal val="#ppt_w"/>
                                          </p:val>
                                        </p:tav>
                                      </p:tavLst>
                                    </p:anim>
                                    <p:anim calcmode="lin" valueType="num">
                                      <p:cBhvr>
                                        <p:cTn id="44" dur="250" fill="hold"/>
                                        <p:tgtEl>
                                          <p:spTgt spid="44"/>
                                        </p:tgtEl>
                                        <p:attrNameLst>
                                          <p:attrName>ppt_h</p:attrName>
                                        </p:attrNameLst>
                                      </p:cBhvr>
                                      <p:tavLst>
                                        <p:tav tm="0">
                                          <p:val>
                                            <p:fltVal val="0"/>
                                          </p:val>
                                        </p:tav>
                                        <p:tav tm="100000">
                                          <p:val>
                                            <p:strVal val="#ppt_h"/>
                                          </p:val>
                                        </p:tav>
                                      </p:tavLst>
                                    </p:anim>
                                    <p:animEffect transition="in" filter="fade">
                                      <p:cBhvr>
                                        <p:cTn id="45" dur="250"/>
                                        <p:tgtEl>
                                          <p:spTgt spid="44"/>
                                        </p:tgtEl>
                                      </p:cBhvr>
                                    </p:animEffect>
                                    <p:anim calcmode="lin" valueType="num">
                                      <p:cBhvr>
                                        <p:cTn id="46" dur="250" fill="hold"/>
                                        <p:tgtEl>
                                          <p:spTgt spid="44"/>
                                        </p:tgtEl>
                                        <p:attrNameLst>
                                          <p:attrName>ppt_x</p:attrName>
                                        </p:attrNameLst>
                                      </p:cBhvr>
                                      <p:tavLst>
                                        <p:tav tm="0">
                                          <p:val>
                                            <p:fltVal val="0.5"/>
                                          </p:val>
                                        </p:tav>
                                        <p:tav tm="100000">
                                          <p:val>
                                            <p:strVal val="#ppt_x"/>
                                          </p:val>
                                        </p:tav>
                                      </p:tavLst>
                                    </p:anim>
                                    <p:anim calcmode="lin" valueType="num">
                                      <p:cBhvr>
                                        <p:cTn id="47" dur="250" fill="hold"/>
                                        <p:tgtEl>
                                          <p:spTgt spid="44"/>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528" fill="hold" grpId="0" nodeType="afterEffect">
                                  <p:stCondLst>
                                    <p:cond delay="0"/>
                                  </p:stCondLst>
                                  <p:childTnLst>
                                    <p:set>
                                      <p:cBhvr>
                                        <p:cTn id="50" dur="1" fill="hold">
                                          <p:stCondLst>
                                            <p:cond delay="0"/>
                                          </p:stCondLst>
                                        </p:cTn>
                                        <p:tgtEl>
                                          <p:spTgt spid="50"/>
                                        </p:tgtEl>
                                        <p:attrNameLst>
                                          <p:attrName>style.visibility</p:attrName>
                                        </p:attrNameLst>
                                      </p:cBhvr>
                                      <p:to>
                                        <p:strVal val="visible"/>
                                      </p:to>
                                    </p:set>
                                    <p:anim calcmode="lin" valueType="num">
                                      <p:cBhvr>
                                        <p:cTn id="51" dur="250" fill="hold"/>
                                        <p:tgtEl>
                                          <p:spTgt spid="50"/>
                                        </p:tgtEl>
                                        <p:attrNameLst>
                                          <p:attrName>ppt_w</p:attrName>
                                        </p:attrNameLst>
                                      </p:cBhvr>
                                      <p:tavLst>
                                        <p:tav tm="0">
                                          <p:val>
                                            <p:fltVal val="0"/>
                                          </p:val>
                                        </p:tav>
                                        <p:tav tm="100000">
                                          <p:val>
                                            <p:strVal val="#ppt_w"/>
                                          </p:val>
                                        </p:tav>
                                      </p:tavLst>
                                    </p:anim>
                                    <p:anim calcmode="lin" valueType="num">
                                      <p:cBhvr>
                                        <p:cTn id="52" dur="250" fill="hold"/>
                                        <p:tgtEl>
                                          <p:spTgt spid="50"/>
                                        </p:tgtEl>
                                        <p:attrNameLst>
                                          <p:attrName>ppt_h</p:attrName>
                                        </p:attrNameLst>
                                      </p:cBhvr>
                                      <p:tavLst>
                                        <p:tav tm="0">
                                          <p:val>
                                            <p:fltVal val="0"/>
                                          </p:val>
                                        </p:tav>
                                        <p:tav tm="100000">
                                          <p:val>
                                            <p:strVal val="#ppt_h"/>
                                          </p:val>
                                        </p:tav>
                                      </p:tavLst>
                                    </p:anim>
                                    <p:animEffect transition="in" filter="fade">
                                      <p:cBhvr>
                                        <p:cTn id="53" dur="250"/>
                                        <p:tgtEl>
                                          <p:spTgt spid="50"/>
                                        </p:tgtEl>
                                      </p:cBhvr>
                                    </p:animEffect>
                                    <p:anim calcmode="lin" valueType="num">
                                      <p:cBhvr>
                                        <p:cTn id="54" dur="250" fill="hold"/>
                                        <p:tgtEl>
                                          <p:spTgt spid="50"/>
                                        </p:tgtEl>
                                        <p:attrNameLst>
                                          <p:attrName>ppt_x</p:attrName>
                                        </p:attrNameLst>
                                      </p:cBhvr>
                                      <p:tavLst>
                                        <p:tav tm="0">
                                          <p:val>
                                            <p:fltVal val="0.5"/>
                                          </p:val>
                                        </p:tav>
                                        <p:tav tm="100000">
                                          <p:val>
                                            <p:strVal val="#ppt_x"/>
                                          </p:val>
                                        </p:tav>
                                      </p:tavLst>
                                    </p:anim>
                                    <p:anim calcmode="lin" valueType="num">
                                      <p:cBhvr>
                                        <p:cTn id="55" dur="250" fill="hold"/>
                                        <p:tgtEl>
                                          <p:spTgt spid="50"/>
                                        </p:tgtEl>
                                        <p:attrNameLst>
                                          <p:attrName>ppt_y</p:attrName>
                                        </p:attrNameLst>
                                      </p:cBhvr>
                                      <p:tavLst>
                                        <p:tav tm="0">
                                          <p:val>
                                            <p:fltVal val="0.5"/>
                                          </p:val>
                                        </p:tav>
                                        <p:tav tm="100000">
                                          <p:val>
                                            <p:strVal val="#ppt_y"/>
                                          </p:val>
                                        </p:tav>
                                      </p:tavLst>
                                    </p:anim>
                                  </p:childTnLst>
                                </p:cTn>
                              </p:par>
                            </p:childTnLst>
                          </p:cTn>
                        </p:par>
                        <p:par>
                          <p:cTn id="56" fill="hold">
                            <p:stCondLst>
                              <p:cond delay="2000"/>
                            </p:stCondLst>
                            <p:childTnLst>
                              <p:par>
                                <p:cTn id="57" presetID="42" presetClass="entr" presetSubtype="0" fill="hold" nodeType="after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fade">
                                      <p:cBhvr>
                                        <p:cTn id="59" dur="1000"/>
                                        <p:tgtEl>
                                          <p:spTgt spid="2"/>
                                        </p:tgtEl>
                                      </p:cBhvr>
                                    </p:animEffect>
                                    <p:anim calcmode="lin" valueType="num">
                                      <p:cBhvr>
                                        <p:cTn id="60" dur="1000" fill="hold"/>
                                        <p:tgtEl>
                                          <p:spTgt spid="2"/>
                                        </p:tgtEl>
                                        <p:attrNameLst>
                                          <p:attrName>ppt_x</p:attrName>
                                        </p:attrNameLst>
                                      </p:cBhvr>
                                      <p:tavLst>
                                        <p:tav tm="0">
                                          <p:val>
                                            <p:strVal val="#ppt_x"/>
                                          </p:val>
                                        </p:tav>
                                        <p:tav tm="100000">
                                          <p:val>
                                            <p:strVal val="#ppt_x"/>
                                          </p:val>
                                        </p:tav>
                                      </p:tavLst>
                                    </p:anim>
                                    <p:anim calcmode="lin" valueType="num">
                                      <p:cBhvr>
                                        <p:cTn id="61" dur="1000" fill="hold"/>
                                        <p:tgtEl>
                                          <p:spTgt spid="2"/>
                                        </p:tgtEl>
                                        <p:attrNameLst>
                                          <p:attrName>ppt_y</p:attrName>
                                        </p:attrNameLst>
                                      </p:cBhvr>
                                      <p:tavLst>
                                        <p:tav tm="0">
                                          <p:val>
                                            <p:strVal val="#ppt_y+.1"/>
                                          </p:val>
                                        </p:tav>
                                        <p:tav tm="100000">
                                          <p:val>
                                            <p:strVal val="#ppt_y"/>
                                          </p:val>
                                        </p:tav>
                                      </p:tavLst>
                                    </p:anim>
                                  </p:childTnLst>
                                </p:cTn>
                              </p:par>
                            </p:childTnLst>
                          </p:cTn>
                        </p:par>
                        <p:par>
                          <p:cTn id="62" fill="hold">
                            <p:stCondLst>
                              <p:cond delay="3000"/>
                            </p:stCondLst>
                            <p:childTnLst>
                              <p:par>
                                <p:cTn id="63" presetID="22" presetClass="entr" presetSubtype="1"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up)">
                                      <p:cBhvr>
                                        <p:cTn id="65" dur="500"/>
                                        <p:tgtEl>
                                          <p:spTgt spid="24"/>
                                        </p:tgtEl>
                                      </p:cBhvr>
                                    </p:animEffect>
                                  </p:childTnLst>
                                </p:cTn>
                              </p:par>
                            </p:childTnLst>
                          </p:cTn>
                        </p:par>
                        <p:par>
                          <p:cTn id="66" fill="hold">
                            <p:stCondLst>
                              <p:cond delay="3500"/>
                            </p:stCondLst>
                            <p:childTnLst>
                              <p:par>
                                <p:cTn id="67" presetID="42" presetClass="entr" presetSubtype="0" fill="hold"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anim calcmode="lin" valueType="num">
                                      <p:cBhvr>
                                        <p:cTn id="70" dur="1000" fill="hold"/>
                                        <p:tgtEl>
                                          <p:spTgt spid="27"/>
                                        </p:tgtEl>
                                        <p:attrNameLst>
                                          <p:attrName>ppt_x</p:attrName>
                                        </p:attrNameLst>
                                      </p:cBhvr>
                                      <p:tavLst>
                                        <p:tav tm="0">
                                          <p:val>
                                            <p:strVal val="#ppt_x"/>
                                          </p:val>
                                        </p:tav>
                                        <p:tav tm="100000">
                                          <p:val>
                                            <p:strVal val="#ppt_x"/>
                                          </p:val>
                                        </p:tav>
                                      </p:tavLst>
                                    </p:anim>
                                    <p:anim calcmode="lin" valueType="num">
                                      <p:cBhvr>
                                        <p:cTn id="71" dur="1000" fill="hold"/>
                                        <p:tgtEl>
                                          <p:spTgt spid="27"/>
                                        </p:tgtEl>
                                        <p:attrNameLst>
                                          <p:attrName>ppt_y</p:attrName>
                                        </p:attrNameLst>
                                      </p:cBhvr>
                                      <p:tavLst>
                                        <p:tav tm="0">
                                          <p:val>
                                            <p:strVal val="#ppt_y+.1"/>
                                          </p:val>
                                        </p:tav>
                                        <p:tav tm="100000">
                                          <p:val>
                                            <p:strVal val="#ppt_y"/>
                                          </p:val>
                                        </p:tav>
                                      </p:tavLst>
                                    </p:anim>
                                  </p:childTnLst>
                                </p:cTn>
                              </p:par>
                            </p:childTnLst>
                          </p:cTn>
                        </p:par>
                        <p:par>
                          <p:cTn id="72" fill="hold">
                            <p:stCondLst>
                              <p:cond delay="4500"/>
                            </p:stCondLst>
                            <p:childTnLst>
                              <p:par>
                                <p:cTn id="73" presetID="22" presetClass="entr" presetSubtype="1" fill="hold" grpId="0" nodeType="after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wipe(up)">
                                      <p:cBhvr>
                                        <p:cTn id="75" dur="500"/>
                                        <p:tgtEl>
                                          <p:spTgt spid="28"/>
                                        </p:tgtEl>
                                      </p:cBhvr>
                                    </p:animEffect>
                                  </p:childTnLst>
                                </p:cTn>
                              </p:par>
                            </p:childTnLst>
                          </p:cTn>
                        </p:par>
                        <p:par>
                          <p:cTn id="76" fill="hold">
                            <p:stCondLst>
                              <p:cond delay="5000"/>
                            </p:stCondLst>
                            <p:childTnLst>
                              <p:par>
                                <p:cTn id="77" presetID="47" presetClass="entr" presetSubtype="0" fill="hold" nodeType="after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fade">
                                      <p:cBhvr>
                                        <p:cTn id="79" dur="1000"/>
                                        <p:tgtEl>
                                          <p:spTgt spid="33"/>
                                        </p:tgtEl>
                                      </p:cBhvr>
                                    </p:animEffect>
                                    <p:anim calcmode="lin" valueType="num">
                                      <p:cBhvr>
                                        <p:cTn id="80" dur="1000" fill="hold"/>
                                        <p:tgtEl>
                                          <p:spTgt spid="33"/>
                                        </p:tgtEl>
                                        <p:attrNameLst>
                                          <p:attrName>ppt_x</p:attrName>
                                        </p:attrNameLst>
                                      </p:cBhvr>
                                      <p:tavLst>
                                        <p:tav tm="0">
                                          <p:val>
                                            <p:strVal val="#ppt_x"/>
                                          </p:val>
                                        </p:tav>
                                        <p:tav tm="100000">
                                          <p:val>
                                            <p:strVal val="#ppt_x"/>
                                          </p:val>
                                        </p:tav>
                                      </p:tavLst>
                                    </p:anim>
                                    <p:anim calcmode="lin" valueType="num">
                                      <p:cBhvr>
                                        <p:cTn id="81" dur="1000" fill="hold"/>
                                        <p:tgtEl>
                                          <p:spTgt spid="33"/>
                                        </p:tgtEl>
                                        <p:attrNameLst>
                                          <p:attrName>ppt_y</p:attrName>
                                        </p:attrNameLst>
                                      </p:cBhvr>
                                      <p:tavLst>
                                        <p:tav tm="0">
                                          <p:val>
                                            <p:strVal val="#ppt_y-.1"/>
                                          </p:val>
                                        </p:tav>
                                        <p:tav tm="100000">
                                          <p:val>
                                            <p:strVal val="#ppt_y"/>
                                          </p:val>
                                        </p:tav>
                                      </p:tavLst>
                                    </p:anim>
                                  </p:childTnLst>
                                </p:cTn>
                              </p:par>
                            </p:childTnLst>
                          </p:cTn>
                        </p:par>
                        <p:par>
                          <p:cTn id="82" fill="hold">
                            <p:stCondLst>
                              <p:cond delay="6000"/>
                            </p:stCondLst>
                            <p:childTnLst>
                              <p:par>
                                <p:cTn id="83" presetID="22" presetClass="entr" presetSubtype="1"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wipe(up)">
                                      <p:cBhvr>
                                        <p:cTn id="85" dur="500"/>
                                        <p:tgtEl>
                                          <p:spTgt spid="34"/>
                                        </p:tgtEl>
                                      </p:cBhvr>
                                    </p:animEffect>
                                  </p:childTnLst>
                                </p:cTn>
                              </p:par>
                            </p:childTnLst>
                          </p:cTn>
                        </p:par>
                        <p:par>
                          <p:cTn id="86" fill="hold">
                            <p:stCondLst>
                              <p:cond delay="6500"/>
                            </p:stCondLst>
                            <p:childTnLst>
                              <p:par>
                                <p:cTn id="87" presetID="42" presetClass="entr" presetSubtype="0" fill="hold" nodeType="afterEffect">
                                  <p:stCondLst>
                                    <p:cond delay="0"/>
                                  </p:stCondLst>
                                  <p:childTnLst>
                                    <p:set>
                                      <p:cBhvr>
                                        <p:cTn id="88" dur="1" fill="hold">
                                          <p:stCondLst>
                                            <p:cond delay="0"/>
                                          </p:stCondLst>
                                        </p:cTn>
                                        <p:tgtEl>
                                          <p:spTgt spid="39"/>
                                        </p:tgtEl>
                                        <p:attrNameLst>
                                          <p:attrName>style.visibility</p:attrName>
                                        </p:attrNameLst>
                                      </p:cBhvr>
                                      <p:to>
                                        <p:strVal val="visible"/>
                                      </p:to>
                                    </p:set>
                                    <p:animEffect transition="in" filter="fade">
                                      <p:cBhvr>
                                        <p:cTn id="89" dur="1000"/>
                                        <p:tgtEl>
                                          <p:spTgt spid="39"/>
                                        </p:tgtEl>
                                      </p:cBhvr>
                                    </p:animEffect>
                                    <p:anim calcmode="lin" valueType="num">
                                      <p:cBhvr>
                                        <p:cTn id="90" dur="1000" fill="hold"/>
                                        <p:tgtEl>
                                          <p:spTgt spid="39"/>
                                        </p:tgtEl>
                                        <p:attrNameLst>
                                          <p:attrName>ppt_x</p:attrName>
                                        </p:attrNameLst>
                                      </p:cBhvr>
                                      <p:tavLst>
                                        <p:tav tm="0">
                                          <p:val>
                                            <p:strVal val="#ppt_x"/>
                                          </p:val>
                                        </p:tav>
                                        <p:tav tm="100000">
                                          <p:val>
                                            <p:strVal val="#ppt_x"/>
                                          </p:val>
                                        </p:tav>
                                      </p:tavLst>
                                    </p:anim>
                                    <p:anim calcmode="lin" valueType="num">
                                      <p:cBhvr>
                                        <p:cTn id="91" dur="1000" fill="hold"/>
                                        <p:tgtEl>
                                          <p:spTgt spid="39"/>
                                        </p:tgtEl>
                                        <p:attrNameLst>
                                          <p:attrName>ppt_y</p:attrName>
                                        </p:attrNameLst>
                                      </p:cBhvr>
                                      <p:tavLst>
                                        <p:tav tm="0">
                                          <p:val>
                                            <p:strVal val="#ppt_y+.1"/>
                                          </p:val>
                                        </p:tav>
                                        <p:tav tm="100000">
                                          <p:val>
                                            <p:strVal val="#ppt_y"/>
                                          </p:val>
                                        </p:tav>
                                      </p:tavLst>
                                    </p:anim>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500"/>
                                        <p:tgtEl>
                                          <p:spTgt spid="40"/>
                                        </p:tgtEl>
                                      </p:cBhvr>
                                    </p:animEffect>
                                  </p:childTnLst>
                                </p:cTn>
                              </p:par>
                            </p:childTnLst>
                          </p:cTn>
                        </p:par>
                        <p:par>
                          <p:cTn id="96" fill="hold">
                            <p:stCondLst>
                              <p:cond delay="8000"/>
                            </p:stCondLst>
                            <p:childTnLst>
                              <p:par>
                                <p:cTn id="97" presetID="47" presetClass="entr" presetSubtype="0" fill="hold"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fade">
                                      <p:cBhvr>
                                        <p:cTn id="99" dur="1000"/>
                                        <p:tgtEl>
                                          <p:spTgt spid="45"/>
                                        </p:tgtEl>
                                      </p:cBhvr>
                                    </p:animEffect>
                                    <p:anim calcmode="lin" valueType="num">
                                      <p:cBhvr>
                                        <p:cTn id="100" dur="1000" fill="hold"/>
                                        <p:tgtEl>
                                          <p:spTgt spid="45"/>
                                        </p:tgtEl>
                                        <p:attrNameLst>
                                          <p:attrName>ppt_x</p:attrName>
                                        </p:attrNameLst>
                                      </p:cBhvr>
                                      <p:tavLst>
                                        <p:tav tm="0">
                                          <p:val>
                                            <p:strVal val="#ppt_x"/>
                                          </p:val>
                                        </p:tav>
                                        <p:tav tm="100000">
                                          <p:val>
                                            <p:strVal val="#ppt_x"/>
                                          </p:val>
                                        </p:tav>
                                      </p:tavLst>
                                    </p:anim>
                                    <p:anim calcmode="lin" valueType="num">
                                      <p:cBhvr>
                                        <p:cTn id="101" dur="1000" fill="hold"/>
                                        <p:tgtEl>
                                          <p:spTgt spid="45"/>
                                        </p:tgtEl>
                                        <p:attrNameLst>
                                          <p:attrName>ppt_y</p:attrName>
                                        </p:attrNameLst>
                                      </p:cBhvr>
                                      <p:tavLst>
                                        <p:tav tm="0">
                                          <p:val>
                                            <p:strVal val="#ppt_y-.1"/>
                                          </p:val>
                                        </p:tav>
                                        <p:tav tm="100000">
                                          <p:val>
                                            <p:strVal val="#ppt_y"/>
                                          </p:val>
                                        </p:tav>
                                      </p:tavLst>
                                    </p:anim>
                                  </p:childTnLst>
                                </p:cTn>
                              </p:par>
                            </p:childTnLst>
                          </p:cTn>
                        </p:par>
                        <p:par>
                          <p:cTn id="102" fill="hold">
                            <p:stCondLst>
                              <p:cond delay="9000"/>
                            </p:stCondLst>
                            <p:childTnLst>
                              <p:par>
                                <p:cTn id="103" presetID="22" presetClass="entr" presetSubtype="1" fill="hold" grpId="0" nodeType="afterEffect">
                                  <p:stCondLst>
                                    <p:cond delay="0"/>
                                  </p:stCondLst>
                                  <p:childTnLst>
                                    <p:set>
                                      <p:cBhvr>
                                        <p:cTn id="104" dur="1" fill="hold">
                                          <p:stCondLst>
                                            <p:cond delay="0"/>
                                          </p:stCondLst>
                                        </p:cTn>
                                        <p:tgtEl>
                                          <p:spTgt spid="46"/>
                                        </p:tgtEl>
                                        <p:attrNameLst>
                                          <p:attrName>style.visibility</p:attrName>
                                        </p:attrNameLst>
                                      </p:cBhvr>
                                      <p:to>
                                        <p:strVal val="visible"/>
                                      </p:to>
                                    </p:set>
                                    <p:animEffect transition="in" filter="wipe(up)">
                                      <p:cBhvr>
                                        <p:cTn id="105" dur="500"/>
                                        <p:tgtEl>
                                          <p:spTgt spid="46"/>
                                        </p:tgtEl>
                                      </p:cBhvr>
                                    </p:animEffect>
                                  </p:childTnLst>
                                </p:cTn>
                              </p:par>
                            </p:childTnLst>
                          </p:cTn>
                        </p:par>
                        <p:par>
                          <p:cTn id="106" fill="hold">
                            <p:stCondLst>
                              <p:cond delay="9500"/>
                            </p:stCondLst>
                            <p:childTnLst>
                              <p:par>
                                <p:cTn id="107" presetID="42" presetClass="entr" presetSubtype="0" fill="hold"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fade">
                                      <p:cBhvr>
                                        <p:cTn id="109" dur="1000"/>
                                        <p:tgtEl>
                                          <p:spTgt spid="51"/>
                                        </p:tgtEl>
                                      </p:cBhvr>
                                    </p:animEffect>
                                    <p:anim calcmode="lin" valueType="num">
                                      <p:cBhvr>
                                        <p:cTn id="110" dur="1000" fill="hold"/>
                                        <p:tgtEl>
                                          <p:spTgt spid="51"/>
                                        </p:tgtEl>
                                        <p:attrNameLst>
                                          <p:attrName>ppt_x</p:attrName>
                                        </p:attrNameLst>
                                      </p:cBhvr>
                                      <p:tavLst>
                                        <p:tav tm="0">
                                          <p:val>
                                            <p:strVal val="#ppt_x"/>
                                          </p:val>
                                        </p:tav>
                                        <p:tav tm="100000">
                                          <p:val>
                                            <p:strVal val="#ppt_x"/>
                                          </p:val>
                                        </p:tav>
                                      </p:tavLst>
                                    </p:anim>
                                    <p:anim calcmode="lin" valueType="num">
                                      <p:cBhvr>
                                        <p:cTn id="111" dur="1000" fill="hold"/>
                                        <p:tgtEl>
                                          <p:spTgt spid="51"/>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22" presetClass="entr" presetSubtype="1" fill="hold" grpId="0" nodeType="afterEffect">
                                  <p:stCondLst>
                                    <p:cond delay="0"/>
                                  </p:stCondLst>
                                  <p:childTnLst>
                                    <p:set>
                                      <p:cBhvr>
                                        <p:cTn id="114" dur="1" fill="hold">
                                          <p:stCondLst>
                                            <p:cond delay="0"/>
                                          </p:stCondLst>
                                        </p:cTn>
                                        <p:tgtEl>
                                          <p:spTgt spid="52"/>
                                        </p:tgtEl>
                                        <p:attrNameLst>
                                          <p:attrName>style.visibility</p:attrName>
                                        </p:attrNameLst>
                                      </p:cBhvr>
                                      <p:to>
                                        <p:strVal val="visible"/>
                                      </p:to>
                                    </p:set>
                                    <p:animEffect transition="in" filter="wipe(up)">
                                      <p:cBhvr>
                                        <p:cTn id="11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4" grpId="0"/>
      <p:bldP spid="26" grpId="0" animBg="1"/>
      <p:bldP spid="28" grpId="0"/>
      <p:bldP spid="32" grpId="0" animBg="1"/>
      <p:bldP spid="34" grpId="0"/>
      <p:bldP spid="38" grpId="0" animBg="1"/>
      <p:bldP spid="40" grpId="0"/>
      <p:bldP spid="44" grpId="0" animBg="1"/>
      <p:bldP spid="46" grpId="0"/>
      <p:bldP spid="50" grpId="0" animBg="1"/>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1294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2018-12-13T17:14:10Z</dcterms:modified>
</cp:coreProperties>
</file>