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0277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2983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2265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7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2636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5595102" y="1889502"/>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4876967" y="1431141"/>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7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5248459" y="1699589"/>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5553103" y="45720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4834968" y="411363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7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5206460" y="43820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8122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7404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7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7776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7" name="TextBox 36">
            <a:extLst>
              <a:ext uri="{FF2B5EF4-FFF2-40B4-BE49-F238E27FC236}">
                <a16:creationId xmlns:a16="http://schemas.microsoft.com/office/drawing/2014/main" id="{640A5CA3-D4DB-40CE-903F-ABBA7ED82436}"/>
              </a:ext>
            </a:extLst>
          </p:cNvPr>
          <p:cNvSpPr txBox="1"/>
          <p:nvPr/>
        </p:nvSpPr>
        <p:spPr>
          <a:xfrm>
            <a:off x="189369" y="2350913"/>
            <a:ext cx="1946798" cy="1548116"/>
          </a:xfrm>
          <a:prstGeom prst="rect">
            <a:avLst/>
          </a:prstGeom>
          <a:noFill/>
        </p:spPr>
        <p:txBody>
          <a:bodyPr wrap="square" rtlCol="0">
            <a:spAutoFit/>
          </a:bodyPr>
          <a:lstStyle/>
          <a:p>
            <a:pPr algn="r" defTabSz="1219170">
              <a:spcBef>
                <a:spcPct val="20000"/>
              </a:spcBef>
              <a:defRPr/>
            </a:pPr>
            <a:r>
              <a:rPr lang="en-US" sz="1400" b="1" dirty="0">
                <a:solidFill>
                  <a:srgbClr val="36B8E3"/>
                </a:solidFill>
                <a:latin typeface="Candara" panose="020E0502030303020204" pitchFamily="34" charset="0"/>
              </a:rPr>
              <a:t>LOREM IPSUM DOLOR</a:t>
            </a:r>
            <a:endParaRPr lang="en-US" sz="1300" dirty="0">
              <a:solidFill>
                <a:srgbClr val="36B8E3"/>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984DEDAD-F473-4C90-88FB-29DBC0EC13DF}"/>
              </a:ext>
            </a:extLst>
          </p:cNvPr>
          <p:cNvSpPr txBox="1"/>
          <p:nvPr/>
        </p:nvSpPr>
        <p:spPr>
          <a:xfrm>
            <a:off x="7531400" y="1320570"/>
            <a:ext cx="3454631" cy="947952"/>
          </a:xfrm>
          <a:prstGeom prst="rect">
            <a:avLst/>
          </a:prstGeom>
          <a:noFill/>
        </p:spPr>
        <p:txBody>
          <a:bodyPr wrap="square" rtlCol="0">
            <a:spAutoFit/>
          </a:bodyPr>
          <a:lstStyle/>
          <a:p>
            <a:pPr defTabSz="1219170">
              <a:spcBef>
                <a:spcPct val="20000"/>
              </a:spcBef>
              <a:defRPr/>
            </a:pPr>
            <a:r>
              <a:rPr lang="en-US" sz="1400" b="1" dirty="0">
                <a:solidFill>
                  <a:srgbClr val="239BD3"/>
                </a:solidFill>
                <a:latin typeface="Candara" panose="020E0502030303020204" pitchFamily="34" charset="0"/>
              </a:rPr>
              <a:t>LOREM IPSUM DOLOR</a:t>
            </a:r>
            <a:endParaRPr lang="en-US" sz="1400" dirty="0">
              <a:solidFill>
                <a:srgbClr val="239BD3"/>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571E162A-ACF3-4795-ACE9-1BAB90EE0087}"/>
              </a:ext>
            </a:extLst>
          </p:cNvPr>
          <p:cNvSpPr txBox="1"/>
          <p:nvPr/>
        </p:nvSpPr>
        <p:spPr>
          <a:xfrm>
            <a:off x="8533969" y="5622290"/>
            <a:ext cx="3454631" cy="947952"/>
          </a:xfrm>
          <a:prstGeom prst="rect">
            <a:avLst/>
          </a:prstGeom>
          <a:noFill/>
        </p:spPr>
        <p:txBody>
          <a:bodyPr wrap="square" rtlCol="0">
            <a:spAutoFit/>
          </a:bodyPr>
          <a:lstStyle/>
          <a:p>
            <a:pPr defTabSz="1219170">
              <a:spcBef>
                <a:spcPct val="20000"/>
              </a:spcBef>
              <a:defRPr/>
            </a:pPr>
            <a:r>
              <a:rPr lang="en-US" sz="1400" b="1" dirty="0">
                <a:solidFill>
                  <a:srgbClr val="0967B9"/>
                </a:solidFill>
                <a:latin typeface="Candara" panose="020E0502030303020204" pitchFamily="34" charset="0"/>
              </a:rPr>
              <a:t>LOREM IPSUM DOLOR</a:t>
            </a:r>
            <a:endParaRPr lang="en-US" sz="1400" dirty="0">
              <a:solidFill>
                <a:srgbClr val="0967B9"/>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49707B60-3BA4-4908-A193-D28C0590A658}"/>
              </a:ext>
            </a:extLst>
          </p:cNvPr>
          <p:cNvSpPr txBox="1"/>
          <p:nvPr/>
        </p:nvSpPr>
        <p:spPr>
          <a:xfrm>
            <a:off x="1231892" y="5449633"/>
            <a:ext cx="3454631" cy="947952"/>
          </a:xfrm>
          <a:prstGeom prst="rect">
            <a:avLst/>
          </a:prstGeom>
          <a:noFill/>
        </p:spPr>
        <p:txBody>
          <a:bodyPr wrap="square" rtlCol="0">
            <a:spAutoFit/>
          </a:bodyPr>
          <a:lstStyle/>
          <a:p>
            <a:pPr algn="r" defTabSz="1219170">
              <a:spcBef>
                <a:spcPct val="20000"/>
              </a:spcBef>
              <a:defRPr/>
            </a:pPr>
            <a:r>
              <a:rPr lang="en-US" sz="1400" b="1" dirty="0">
                <a:solidFill>
                  <a:srgbClr val="157EBF"/>
                </a:solidFill>
                <a:latin typeface="Candara" panose="020E0502030303020204" pitchFamily="34" charset="0"/>
              </a:rPr>
              <a:t>LOREM IPSUM DOLOR</a:t>
            </a:r>
            <a:endParaRPr lang="en-US" sz="1400" dirty="0">
              <a:solidFill>
                <a:srgbClr val="157EBF"/>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31" name="Picture 30">
            <a:hlinkClick r:id="rId6"/>
            <a:extLst>
              <a:ext uri="{FF2B5EF4-FFF2-40B4-BE49-F238E27FC236}">
                <a16:creationId xmlns:a16="http://schemas.microsoft.com/office/drawing/2014/main" id="{12747D17-CCAD-44A7-A2D5-8A2E435C1C7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9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anim calcmode="lin" valueType="num">
                                      <p:cBhvr>
                                        <p:cTn id="28" dur="1000" fill="hold"/>
                                        <p:tgtEl>
                                          <p:spTgt spid="37"/>
                                        </p:tgtEl>
                                        <p:attrNameLst>
                                          <p:attrName>ppt_x</p:attrName>
                                        </p:attrNameLst>
                                      </p:cBhvr>
                                      <p:tavLst>
                                        <p:tav tm="0">
                                          <p:val>
                                            <p:strVal val="#ppt_x"/>
                                          </p:val>
                                        </p:tav>
                                        <p:tav tm="100000">
                                          <p:val>
                                            <p:strVal val="#ppt_x"/>
                                          </p:val>
                                        </p:tav>
                                      </p:tavLst>
                                    </p:anim>
                                    <p:anim calcmode="lin" valueType="num">
                                      <p:cBhvr>
                                        <p:cTn id="29" dur="1000" fill="hold"/>
                                        <p:tgtEl>
                                          <p:spTgt spid="3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up)">
                                      <p:cBhvr>
                                        <p:cTn id="67" dur="500"/>
                                        <p:tgtEl>
                                          <p:spTgt spid="34"/>
                                        </p:tgtEl>
                                      </p:cBhvr>
                                    </p:animEffect>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1000"/>
                                        <p:tgtEl>
                                          <p:spTgt spid="55"/>
                                        </p:tgtEl>
                                      </p:cBhvr>
                                    </p:animEffect>
                                    <p:anim calcmode="lin" valueType="num">
                                      <p:cBhvr>
                                        <p:cTn id="72" dur="1000" fill="hold"/>
                                        <p:tgtEl>
                                          <p:spTgt spid="55"/>
                                        </p:tgtEl>
                                        <p:attrNameLst>
                                          <p:attrName>ppt_x</p:attrName>
                                        </p:attrNameLst>
                                      </p:cBhvr>
                                      <p:tavLst>
                                        <p:tav tm="0">
                                          <p:val>
                                            <p:strVal val="#ppt_x"/>
                                          </p:val>
                                        </p:tav>
                                        <p:tav tm="100000">
                                          <p:val>
                                            <p:strVal val="#ppt_x"/>
                                          </p:val>
                                        </p:tav>
                                      </p:tavLst>
                                    </p:anim>
                                    <p:anim calcmode="lin" valueType="num">
                                      <p:cBhvr>
                                        <p:cTn id="73" dur="1000" fill="hold"/>
                                        <p:tgtEl>
                                          <p:spTgt spid="55"/>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53" presetClass="entr" presetSubtype="16"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1000"/>
                                        <p:tgtEl>
                                          <p:spTgt spid="39"/>
                                        </p:tgtEl>
                                      </p:cBhvr>
                                    </p:animEffect>
                                    <p:anim calcmode="lin" valueType="num">
                                      <p:cBhvr>
                                        <p:cTn id="84" dur="1000" fill="hold"/>
                                        <p:tgtEl>
                                          <p:spTgt spid="39"/>
                                        </p:tgtEl>
                                        <p:attrNameLst>
                                          <p:attrName>ppt_x</p:attrName>
                                        </p:attrNameLst>
                                      </p:cBhvr>
                                      <p:tavLst>
                                        <p:tav tm="0">
                                          <p:val>
                                            <p:strVal val="#ppt_x"/>
                                          </p:val>
                                        </p:tav>
                                        <p:tav tm="100000">
                                          <p:val>
                                            <p:strVal val="#ppt_x"/>
                                          </p:val>
                                        </p:tav>
                                      </p:tavLst>
                                    </p:anim>
                                    <p:anim calcmode="lin" valueType="num">
                                      <p:cBhvr>
                                        <p:cTn id="85" dur="1000" fill="hold"/>
                                        <p:tgtEl>
                                          <p:spTgt spid="39"/>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wipe(up)">
                                      <p:cBhvr>
                                        <p:cTn id="89" dur="500"/>
                                        <p:tgtEl>
                                          <p:spTgt spid="40"/>
                                        </p:tgtEl>
                                      </p:cBhvr>
                                    </p:animEffect>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1000"/>
                                        <p:tgtEl>
                                          <p:spTgt spid="49"/>
                                        </p:tgtEl>
                                      </p:cBhvr>
                                    </p:animEffect>
                                    <p:anim calcmode="lin" valueType="num">
                                      <p:cBhvr>
                                        <p:cTn id="94" dur="1000" fill="hold"/>
                                        <p:tgtEl>
                                          <p:spTgt spid="49"/>
                                        </p:tgtEl>
                                        <p:attrNameLst>
                                          <p:attrName>ppt_x</p:attrName>
                                        </p:attrNameLst>
                                      </p:cBhvr>
                                      <p:tavLst>
                                        <p:tav tm="0">
                                          <p:val>
                                            <p:strVal val="#ppt_x"/>
                                          </p:val>
                                        </p:tav>
                                        <p:tav tm="100000">
                                          <p:val>
                                            <p:strVal val="#ppt_x"/>
                                          </p:val>
                                        </p:tav>
                                      </p:tavLst>
                                    </p:anim>
                                    <p:anim calcmode="lin" valueType="num">
                                      <p:cBhvr>
                                        <p:cTn id="95"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37" grpId="0"/>
      <p:bldP spid="43" grpId="0"/>
      <p:bldP spid="49"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1358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2018-12-13T17:13:14Z</dcterms:modified>
</cp:coreProperties>
</file>