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8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45454"/>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2" d="100"/>
          <a:sy n="92" d="100"/>
        </p:scale>
        <p:origin x="114" y="330"/>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12/13/2018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mock_up">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3133803" y="377480"/>
            <a:ext cx="5924395" cy="413483"/>
          </a:xfrm>
          <a:prstGeom prst="rect">
            <a:avLst/>
          </a:prstGeom>
        </p:spPr>
        <p:txBody>
          <a:bodyPr wrap="none" lIns="0" tIns="0" rIns="0" bIns="0" anchor="ctr">
            <a:noAutofit/>
          </a:bodyPr>
          <a:lstStyle>
            <a:lvl1pPr algn="ctr">
              <a:defRPr sz="3200"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7891300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12/13/2018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12/13/2018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12/13/2018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12/13/2018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12/13/2018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12/13/2018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png"/><Relationship Id="rId7" Type="http://schemas.openxmlformats.org/officeDocument/2006/relationships/image" Target="../media/image6.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5.jpg"/><Relationship Id="rId5" Type="http://schemas.openxmlformats.org/officeDocument/2006/relationships/image" Target="../media/image4.jpg"/><Relationship Id="rId4" Type="http://schemas.openxmlformats.org/officeDocument/2006/relationships/image" Target="../media/image3.jp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 name="Rectangle 62">
            <a:extLst>
              <a:ext uri="{FF2B5EF4-FFF2-40B4-BE49-F238E27FC236}">
                <a16:creationId xmlns:a16="http://schemas.microsoft.com/office/drawing/2014/main" id="{8CC63504-15E0-4E87-9E16-DAD52513666D}"/>
              </a:ext>
            </a:extLst>
          </p:cNvPr>
          <p:cNvSpPr/>
          <p:nvPr/>
        </p:nvSpPr>
        <p:spPr>
          <a:xfrm>
            <a:off x="4084883" y="1844915"/>
            <a:ext cx="4126710" cy="2594532"/>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2">
                  <a:lumMod val="25000"/>
                </a:schemeClr>
              </a:solidFill>
            </a:endParaRPr>
          </a:p>
        </p:txBody>
      </p:sp>
      <p:pic>
        <p:nvPicPr>
          <p:cNvPr id="62" name="Picture 61" descr="Macbook Air - Fully Scalable PSD for Free Download - cssauthor.com.png">
            <a:extLst>
              <a:ext uri="{FF2B5EF4-FFF2-40B4-BE49-F238E27FC236}">
                <a16:creationId xmlns:a16="http://schemas.microsoft.com/office/drawing/2014/main" id="{AC2A46CD-E877-4E7C-B637-AB7A845F6BE6}"/>
              </a:ext>
            </a:extLst>
          </p:cNvPr>
          <p:cNvPicPr>
            <a:picLocks noChangeAspect="1"/>
          </p:cNvPicPr>
          <p:nvPr/>
        </p:nvPicPr>
        <p:blipFill>
          <a:blip r:embed="rId3"/>
          <a:srcRect/>
          <a:stretch>
            <a:fillRect/>
          </a:stretch>
        </p:blipFill>
        <p:spPr>
          <a:xfrm>
            <a:off x="2965134" y="1604081"/>
            <a:ext cx="6309360" cy="3383721"/>
          </a:xfrm>
          <a:custGeom>
            <a:avLst/>
            <a:gdLst>
              <a:gd name="connsiteX0" fmla="*/ 1006324 w 5670251"/>
              <a:gd name="connsiteY0" fmla="*/ 216439 h 3040968"/>
              <a:gd name="connsiteX1" fmla="*/ 1006324 w 5670251"/>
              <a:gd name="connsiteY1" fmla="*/ 2548159 h 3040968"/>
              <a:gd name="connsiteX2" fmla="*/ 4715017 w 5670251"/>
              <a:gd name="connsiteY2" fmla="*/ 2548159 h 3040968"/>
              <a:gd name="connsiteX3" fmla="*/ 4715017 w 5670251"/>
              <a:gd name="connsiteY3" fmla="*/ 216439 h 3040968"/>
              <a:gd name="connsiteX4" fmla="*/ 0 w 5670251"/>
              <a:gd name="connsiteY4" fmla="*/ 0 h 3040968"/>
              <a:gd name="connsiteX5" fmla="*/ 5670251 w 5670251"/>
              <a:gd name="connsiteY5" fmla="*/ 0 h 3040968"/>
              <a:gd name="connsiteX6" fmla="*/ 5670251 w 5670251"/>
              <a:gd name="connsiteY6" fmla="*/ 3040968 h 3040968"/>
              <a:gd name="connsiteX7" fmla="*/ 0 w 5670251"/>
              <a:gd name="connsiteY7" fmla="*/ 3040968 h 304096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5670251" h="3040968">
                <a:moveTo>
                  <a:pt x="1006324" y="216439"/>
                </a:moveTo>
                <a:lnTo>
                  <a:pt x="1006324" y="2548159"/>
                </a:lnTo>
                <a:lnTo>
                  <a:pt x="4715017" y="2548159"/>
                </a:lnTo>
                <a:lnTo>
                  <a:pt x="4715017" y="216439"/>
                </a:lnTo>
                <a:close/>
                <a:moveTo>
                  <a:pt x="0" y="0"/>
                </a:moveTo>
                <a:lnTo>
                  <a:pt x="5670251" y="0"/>
                </a:lnTo>
                <a:lnTo>
                  <a:pt x="5670251" y="3040968"/>
                </a:lnTo>
                <a:lnTo>
                  <a:pt x="0" y="3040968"/>
                </a:lnTo>
                <a:close/>
              </a:path>
            </a:pathLst>
          </a:custGeom>
        </p:spPr>
      </p:pic>
      <p:sp>
        <p:nvSpPr>
          <p:cNvPr id="120" name="Oval 18"/>
          <p:cNvSpPr/>
          <p:nvPr/>
        </p:nvSpPr>
        <p:spPr bwMode="auto">
          <a:xfrm>
            <a:off x="3352800" y="5181600"/>
            <a:ext cx="1219200" cy="1219200"/>
          </a:xfrm>
          <a:prstGeom prst="ellipse">
            <a:avLst/>
          </a:prstGeom>
          <a:blipFill dpi="0" rotWithShape="1">
            <a:blip r:embed="rId4">
              <a:alphaModFix amt="40000"/>
            </a:blip>
            <a:srcRect/>
            <a:stretch>
              <a:fillRect/>
            </a:stretch>
          </a:blipFill>
          <a:ln w="19050">
            <a:solidFill>
              <a:srgbClr val="36B8E3"/>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chemeClr val="bg2">
                    <a:lumMod val="25000"/>
                  </a:schemeClr>
                </a:solidFill>
              </a:rPr>
              <a:t>$294</a:t>
            </a:r>
          </a:p>
        </p:txBody>
      </p:sp>
      <p:sp>
        <p:nvSpPr>
          <p:cNvPr id="118" name="Oval 117"/>
          <p:cNvSpPr/>
          <p:nvPr/>
        </p:nvSpPr>
        <p:spPr bwMode="auto">
          <a:xfrm>
            <a:off x="4775200" y="5181600"/>
            <a:ext cx="1219200" cy="1219200"/>
          </a:xfrm>
          <a:prstGeom prst="ellipse">
            <a:avLst/>
          </a:prstGeom>
          <a:blipFill dpi="0" rotWithShape="1">
            <a:blip r:embed="rId5">
              <a:alphaModFix amt="40000"/>
            </a:blip>
            <a:srcRect/>
            <a:stretch>
              <a:fillRect/>
            </a:stretch>
          </a:blipFill>
          <a:ln w="19050">
            <a:solidFill>
              <a:srgbClr val="239BD3"/>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chemeClr val="bg2">
                    <a:lumMod val="25000"/>
                  </a:schemeClr>
                </a:solidFill>
              </a:rPr>
              <a:t>$351</a:t>
            </a:r>
          </a:p>
        </p:txBody>
      </p:sp>
      <p:sp>
        <p:nvSpPr>
          <p:cNvPr id="111" name="Oval 110"/>
          <p:cNvSpPr/>
          <p:nvPr/>
        </p:nvSpPr>
        <p:spPr bwMode="auto">
          <a:xfrm>
            <a:off x="6197600" y="5181600"/>
            <a:ext cx="1219200" cy="1219200"/>
          </a:xfrm>
          <a:prstGeom prst="ellipse">
            <a:avLst/>
          </a:prstGeom>
          <a:blipFill dpi="0" rotWithShape="1">
            <a:blip r:embed="rId6">
              <a:alphaModFix amt="40000"/>
            </a:blip>
            <a:srcRect/>
            <a:stretch>
              <a:fillRect/>
            </a:stretch>
          </a:blipFill>
          <a:ln w="19050">
            <a:solidFill>
              <a:srgbClr val="157EBF"/>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chemeClr val="bg2">
                    <a:lumMod val="25000"/>
                  </a:schemeClr>
                </a:solidFill>
              </a:rPr>
              <a:t>$218</a:t>
            </a:r>
          </a:p>
        </p:txBody>
      </p:sp>
      <p:sp>
        <p:nvSpPr>
          <p:cNvPr id="100" name="Oval 99"/>
          <p:cNvSpPr/>
          <p:nvPr/>
        </p:nvSpPr>
        <p:spPr bwMode="auto">
          <a:xfrm>
            <a:off x="7620000" y="5181600"/>
            <a:ext cx="1219200" cy="1219200"/>
          </a:xfrm>
          <a:prstGeom prst="ellipse">
            <a:avLst/>
          </a:prstGeom>
          <a:blipFill dpi="0" rotWithShape="1">
            <a:blip r:embed="rId7">
              <a:alphaModFix amt="40000"/>
            </a:blip>
            <a:srcRect/>
            <a:stretch>
              <a:fillRect/>
            </a:stretch>
          </a:blipFill>
          <a:ln w="19050">
            <a:solidFill>
              <a:srgbClr val="0967B9"/>
            </a:solidFill>
            <a:round/>
            <a:headEnd/>
            <a:tailEnd/>
          </a:ln>
        </p:spPr>
        <p:txBody>
          <a:bodyPr vert="horz" wrap="none" lIns="121920" tIns="60960" rIns="121920" bIns="60960" numCol="1" rtlCol="0" anchor="ctr" anchorCtr="1" compatLnSpc="1">
            <a:prstTxWarp prst="textNoShape">
              <a:avLst/>
            </a:prstTxWarp>
          </a:bodyPr>
          <a:lstStyle/>
          <a:p>
            <a:pPr algn="ctr"/>
            <a:r>
              <a:rPr lang="en-US" sz="2400" b="1" dirty="0">
                <a:solidFill>
                  <a:schemeClr val="bg2">
                    <a:lumMod val="25000"/>
                  </a:schemeClr>
                </a:solidFill>
              </a:rPr>
              <a:t>$462</a:t>
            </a:r>
          </a:p>
        </p:txBody>
      </p:sp>
      <p:sp>
        <p:nvSpPr>
          <p:cNvPr id="131" name="Freeform 46"/>
          <p:cNvSpPr>
            <a:spLocks noEditPoints="1"/>
          </p:cNvSpPr>
          <p:nvPr/>
        </p:nvSpPr>
        <p:spPr bwMode="auto">
          <a:xfrm>
            <a:off x="3030683" y="2000596"/>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36B8E3"/>
          </a:solidFill>
          <a:ln w="9525">
            <a:solidFill>
              <a:schemeClr val="bg1">
                <a:alpha val="4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chemeClr val="bg2">
                  <a:lumMod val="25000"/>
                </a:schemeClr>
              </a:solidFill>
            </a:endParaRPr>
          </a:p>
        </p:txBody>
      </p:sp>
      <p:sp>
        <p:nvSpPr>
          <p:cNvPr id="132" name="Freeform 46"/>
          <p:cNvSpPr>
            <a:spLocks noEditPoints="1"/>
          </p:cNvSpPr>
          <p:nvPr/>
        </p:nvSpPr>
        <p:spPr bwMode="auto">
          <a:xfrm>
            <a:off x="8775701" y="1905000"/>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157EBF"/>
          </a:solidFill>
          <a:ln w="9525">
            <a:solidFill>
              <a:schemeClr val="bg1">
                <a:alpha val="4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chemeClr val="bg2">
                  <a:lumMod val="25000"/>
                </a:schemeClr>
              </a:solidFill>
            </a:endParaRPr>
          </a:p>
        </p:txBody>
      </p:sp>
      <p:sp>
        <p:nvSpPr>
          <p:cNvPr id="139" name="Freeform 46"/>
          <p:cNvSpPr>
            <a:spLocks noEditPoints="1"/>
          </p:cNvSpPr>
          <p:nvPr/>
        </p:nvSpPr>
        <p:spPr bwMode="auto">
          <a:xfrm>
            <a:off x="3030683" y="3391538"/>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239BD3"/>
          </a:solidFill>
          <a:ln w="9525">
            <a:solidFill>
              <a:schemeClr val="bg1">
                <a:alpha val="4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chemeClr val="bg2">
                  <a:lumMod val="25000"/>
                </a:schemeClr>
              </a:solidFill>
            </a:endParaRPr>
          </a:p>
        </p:txBody>
      </p:sp>
      <p:sp>
        <p:nvSpPr>
          <p:cNvPr id="140" name="Freeform 46"/>
          <p:cNvSpPr>
            <a:spLocks noEditPoints="1"/>
          </p:cNvSpPr>
          <p:nvPr/>
        </p:nvSpPr>
        <p:spPr bwMode="auto">
          <a:xfrm>
            <a:off x="8775701" y="3295942"/>
            <a:ext cx="380431" cy="380428"/>
          </a:xfrm>
          <a:custGeom>
            <a:avLst/>
            <a:gdLst/>
            <a:ahLst/>
            <a:cxnLst>
              <a:cxn ang="0">
                <a:pos x="55" y="44"/>
              </a:cxn>
              <a:cxn ang="0">
                <a:pos x="44" y="55"/>
              </a:cxn>
              <a:cxn ang="0">
                <a:pos x="10" y="55"/>
              </a:cxn>
              <a:cxn ang="0">
                <a:pos x="0" y="44"/>
              </a:cxn>
              <a:cxn ang="0">
                <a:pos x="0" y="10"/>
              </a:cxn>
              <a:cxn ang="0">
                <a:pos x="10" y="0"/>
              </a:cxn>
              <a:cxn ang="0">
                <a:pos x="44" y="0"/>
              </a:cxn>
              <a:cxn ang="0">
                <a:pos x="55" y="10"/>
              </a:cxn>
              <a:cxn ang="0">
                <a:pos x="55" y="44"/>
              </a:cxn>
              <a:cxn ang="0">
                <a:pos x="46" y="20"/>
              </a:cxn>
              <a:cxn ang="0">
                <a:pos x="46" y="17"/>
              </a:cxn>
              <a:cxn ang="0">
                <a:pos x="42" y="13"/>
              </a:cxn>
              <a:cxn ang="0">
                <a:pos x="39" y="13"/>
              </a:cxn>
              <a:cxn ang="0">
                <a:pos x="23" y="30"/>
              </a:cxn>
              <a:cxn ang="0">
                <a:pos x="15" y="22"/>
              </a:cxn>
              <a:cxn ang="0">
                <a:pos x="12" y="22"/>
              </a:cxn>
              <a:cxn ang="0">
                <a:pos x="8" y="26"/>
              </a:cxn>
              <a:cxn ang="0">
                <a:pos x="8" y="29"/>
              </a:cxn>
              <a:cxn ang="0">
                <a:pos x="21" y="42"/>
              </a:cxn>
              <a:cxn ang="0">
                <a:pos x="24" y="42"/>
              </a:cxn>
              <a:cxn ang="0">
                <a:pos x="46" y="20"/>
              </a:cxn>
            </a:cxnLst>
            <a:rect l="0" t="0" r="r" b="b"/>
            <a:pathLst>
              <a:path w="55" h="55">
                <a:moveTo>
                  <a:pt x="55" y="44"/>
                </a:moveTo>
                <a:cubicBezTo>
                  <a:pt x="55" y="50"/>
                  <a:pt x="50" y="55"/>
                  <a:pt x="44" y="55"/>
                </a:cubicBezTo>
                <a:cubicBezTo>
                  <a:pt x="10" y="55"/>
                  <a:pt x="10" y="55"/>
                  <a:pt x="10" y="55"/>
                </a:cubicBezTo>
                <a:cubicBezTo>
                  <a:pt x="4" y="55"/>
                  <a:pt x="0" y="50"/>
                  <a:pt x="0" y="44"/>
                </a:cubicBezTo>
                <a:cubicBezTo>
                  <a:pt x="0" y="10"/>
                  <a:pt x="0" y="10"/>
                  <a:pt x="0" y="10"/>
                </a:cubicBezTo>
                <a:cubicBezTo>
                  <a:pt x="0" y="5"/>
                  <a:pt x="4" y="0"/>
                  <a:pt x="10" y="0"/>
                </a:cubicBezTo>
                <a:cubicBezTo>
                  <a:pt x="44" y="0"/>
                  <a:pt x="44" y="0"/>
                  <a:pt x="44" y="0"/>
                </a:cubicBezTo>
                <a:cubicBezTo>
                  <a:pt x="50" y="0"/>
                  <a:pt x="55" y="5"/>
                  <a:pt x="55" y="10"/>
                </a:cubicBezTo>
                <a:lnTo>
                  <a:pt x="55" y="44"/>
                </a:lnTo>
                <a:close/>
                <a:moveTo>
                  <a:pt x="46" y="20"/>
                </a:moveTo>
                <a:cubicBezTo>
                  <a:pt x="47" y="19"/>
                  <a:pt x="47" y="17"/>
                  <a:pt x="46" y="17"/>
                </a:cubicBezTo>
                <a:cubicBezTo>
                  <a:pt x="42" y="13"/>
                  <a:pt x="42" y="13"/>
                  <a:pt x="42" y="13"/>
                </a:cubicBezTo>
                <a:cubicBezTo>
                  <a:pt x="42" y="12"/>
                  <a:pt x="40" y="12"/>
                  <a:pt x="39" y="13"/>
                </a:cubicBezTo>
                <a:cubicBezTo>
                  <a:pt x="23" y="30"/>
                  <a:pt x="23" y="30"/>
                  <a:pt x="23" y="30"/>
                </a:cubicBezTo>
                <a:cubicBezTo>
                  <a:pt x="15" y="22"/>
                  <a:pt x="15" y="22"/>
                  <a:pt x="15" y="22"/>
                </a:cubicBezTo>
                <a:cubicBezTo>
                  <a:pt x="14" y="21"/>
                  <a:pt x="13" y="21"/>
                  <a:pt x="12" y="22"/>
                </a:cubicBezTo>
                <a:cubicBezTo>
                  <a:pt x="8" y="26"/>
                  <a:pt x="8" y="26"/>
                  <a:pt x="8" y="26"/>
                </a:cubicBezTo>
                <a:cubicBezTo>
                  <a:pt x="7" y="27"/>
                  <a:pt x="7" y="28"/>
                  <a:pt x="8" y="29"/>
                </a:cubicBezTo>
                <a:cubicBezTo>
                  <a:pt x="21" y="42"/>
                  <a:pt x="21" y="42"/>
                  <a:pt x="21" y="42"/>
                </a:cubicBezTo>
                <a:cubicBezTo>
                  <a:pt x="22" y="43"/>
                  <a:pt x="23" y="43"/>
                  <a:pt x="24" y="42"/>
                </a:cubicBezTo>
                <a:lnTo>
                  <a:pt x="46" y="20"/>
                </a:lnTo>
                <a:close/>
              </a:path>
            </a:pathLst>
          </a:custGeom>
          <a:solidFill>
            <a:srgbClr val="0967B9"/>
          </a:solidFill>
          <a:ln w="9525">
            <a:solidFill>
              <a:schemeClr val="bg1">
                <a:alpha val="40000"/>
              </a:schemeClr>
            </a:solidFill>
            <a:round/>
            <a:headEnd/>
            <a:tailEnd/>
          </a:ln>
          <a:effectLst/>
        </p:spPr>
        <p:txBody>
          <a:bodyPr vert="horz" wrap="square" lIns="121920" tIns="60960" rIns="121920" bIns="60960" numCol="1" anchor="t" anchorCtr="0" compatLnSpc="1">
            <a:prstTxWarp prst="textNoShape">
              <a:avLst/>
            </a:prstTxWarp>
          </a:bodyPr>
          <a:lstStyle/>
          <a:p>
            <a:endParaRPr lang="en-US" sz="2400" dirty="0">
              <a:solidFill>
                <a:schemeClr val="bg2">
                  <a:lumMod val="25000"/>
                </a:schemeClr>
              </a:solidFill>
            </a:endParaRPr>
          </a:p>
        </p:txBody>
      </p:sp>
      <p:sp>
        <p:nvSpPr>
          <p:cNvPr id="64" name="TextBox 63">
            <a:extLst>
              <a:ext uri="{FF2B5EF4-FFF2-40B4-BE49-F238E27FC236}">
                <a16:creationId xmlns:a16="http://schemas.microsoft.com/office/drawing/2014/main" id="{1AB662C6-DC94-461C-9D87-6C9AF474513B}"/>
              </a:ext>
            </a:extLst>
          </p:cNvPr>
          <p:cNvSpPr txBox="1"/>
          <p:nvPr/>
        </p:nvSpPr>
        <p:spPr>
          <a:xfrm>
            <a:off x="8534400" y="2032414"/>
            <a:ext cx="3454631" cy="947952"/>
          </a:xfrm>
          <a:prstGeom prst="rect">
            <a:avLst/>
          </a:prstGeom>
          <a:noFill/>
        </p:spPr>
        <p:txBody>
          <a:bodyPr wrap="square" rtlCol="0">
            <a:spAutoFit/>
          </a:bodyPr>
          <a:lstStyle/>
          <a:p>
            <a:pPr algn="ctr" defTabSz="1219170">
              <a:spcBef>
                <a:spcPct val="20000"/>
              </a:spcBef>
              <a:defRPr/>
            </a:pPr>
            <a:r>
              <a:rPr lang="en-US" sz="1400" b="1" dirty="0">
                <a:solidFill>
                  <a:srgbClr val="157EBF"/>
                </a:solidFill>
                <a:latin typeface="Candara" panose="020E0502030303020204" pitchFamily="34" charset="0"/>
              </a:rPr>
              <a:t>LOREM IPSUM DOLOR</a:t>
            </a:r>
            <a:endParaRPr lang="en-US" sz="1300" dirty="0">
              <a:solidFill>
                <a:srgbClr val="157EBF"/>
              </a:solidFill>
              <a:latin typeface="Candara" panose="020E0502030303020204" pitchFamily="34" charset="0"/>
            </a:endParaRPr>
          </a:p>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5" name="TextBox 64">
            <a:extLst>
              <a:ext uri="{FF2B5EF4-FFF2-40B4-BE49-F238E27FC236}">
                <a16:creationId xmlns:a16="http://schemas.microsoft.com/office/drawing/2014/main" id="{0F59DFA3-8697-4CEA-967A-7658DF4F8178}"/>
              </a:ext>
            </a:extLst>
          </p:cNvPr>
          <p:cNvSpPr txBox="1"/>
          <p:nvPr/>
        </p:nvSpPr>
        <p:spPr>
          <a:xfrm>
            <a:off x="8537864" y="3406454"/>
            <a:ext cx="3454631" cy="947952"/>
          </a:xfrm>
          <a:prstGeom prst="rect">
            <a:avLst/>
          </a:prstGeom>
          <a:noFill/>
        </p:spPr>
        <p:txBody>
          <a:bodyPr wrap="square" rtlCol="0">
            <a:spAutoFit/>
          </a:bodyPr>
          <a:lstStyle/>
          <a:p>
            <a:pPr algn="ctr" defTabSz="1219170">
              <a:spcBef>
                <a:spcPct val="20000"/>
              </a:spcBef>
              <a:defRPr/>
            </a:pPr>
            <a:r>
              <a:rPr lang="en-US" sz="1400" b="1" dirty="0">
                <a:solidFill>
                  <a:srgbClr val="0967B9"/>
                </a:solidFill>
                <a:latin typeface="Candara" panose="020E0502030303020204" pitchFamily="34" charset="0"/>
              </a:rPr>
              <a:t>LOREM IPSUM DOLOR</a:t>
            </a:r>
            <a:endParaRPr lang="en-US" sz="1300" dirty="0">
              <a:solidFill>
                <a:srgbClr val="0967B9"/>
              </a:solidFill>
              <a:latin typeface="Candara" panose="020E0502030303020204" pitchFamily="34" charset="0"/>
            </a:endParaRPr>
          </a:p>
          <a:p>
            <a:pP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6" name="TextBox 65">
            <a:extLst>
              <a:ext uri="{FF2B5EF4-FFF2-40B4-BE49-F238E27FC236}">
                <a16:creationId xmlns:a16="http://schemas.microsoft.com/office/drawing/2014/main" id="{3442CA7D-C3B4-4582-8F96-38DF95305E2B}"/>
              </a:ext>
            </a:extLst>
          </p:cNvPr>
          <p:cNvSpPr txBox="1"/>
          <p:nvPr/>
        </p:nvSpPr>
        <p:spPr>
          <a:xfrm>
            <a:off x="250596" y="2128010"/>
            <a:ext cx="3454631" cy="947952"/>
          </a:xfrm>
          <a:prstGeom prst="rect">
            <a:avLst/>
          </a:prstGeom>
          <a:noFill/>
        </p:spPr>
        <p:txBody>
          <a:bodyPr wrap="square" rtlCol="0">
            <a:spAutoFit/>
          </a:bodyPr>
          <a:lstStyle/>
          <a:p>
            <a:pPr algn="ctr" defTabSz="1219170">
              <a:spcBef>
                <a:spcPct val="20000"/>
              </a:spcBef>
              <a:defRPr/>
            </a:pPr>
            <a:r>
              <a:rPr lang="en-US" sz="1400" b="1" dirty="0">
                <a:solidFill>
                  <a:srgbClr val="36B8E3"/>
                </a:solidFill>
                <a:latin typeface="Candara" panose="020E0502030303020204" pitchFamily="34" charset="0"/>
              </a:rPr>
              <a:t>LOREM IPSUM DOLOR</a:t>
            </a:r>
            <a:endParaRPr lang="en-US" sz="1300" dirty="0">
              <a:solidFill>
                <a:srgbClr val="36B8E3"/>
              </a:solidFill>
              <a:latin typeface="Candara" panose="020E0502030303020204" pitchFamily="34" charset="0"/>
            </a:endParaRPr>
          </a:p>
          <a:p>
            <a:pPr algn="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7" name="TextBox 66">
            <a:extLst>
              <a:ext uri="{FF2B5EF4-FFF2-40B4-BE49-F238E27FC236}">
                <a16:creationId xmlns:a16="http://schemas.microsoft.com/office/drawing/2014/main" id="{6302DBEF-F647-4C63-A4BD-8016F8DBCABB}"/>
              </a:ext>
            </a:extLst>
          </p:cNvPr>
          <p:cNvSpPr txBox="1"/>
          <p:nvPr/>
        </p:nvSpPr>
        <p:spPr>
          <a:xfrm>
            <a:off x="254060" y="3502050"/>
            <a:ext cx="3454631" cy="947952"/>
          </a:xfrm>
          <a:prstGeom prst="rect">
            <a:avLst/>
          </a:prstGeom>
          <a:noFill/>
        </p:spPr>
        <p:txBody>
          <a:bodyPr wrap="square" rtlCol="0">
            <a:spAutoFit/>
          </a:bodyPr>
          <a:lstStyle/>
          <a:p>
            <a:pPr algn="ctr" defTabSz="1219170">
              <a:spcBef>
                <a:spcPct val="20000"/>
              </a:spcBef>
              <a:defRPr/>
            </a:pPr>
            <a:r>
              <a:rPr lang="en-US" sz="1400" b="1" dirty="0">
                <a:solidFill>
                  <a:srgbClr val="239BD3"/>
                </a:solidFill>
                <a:latin typeface="Candara" panose="020E0502030303020204" pitchFamily="34" charset="0"/>
              </a:rPr>
              <a:t>LOREM IPSUM DOLOR</a:t>
            </a:r>
            <a:endParaRPr lang="en-US" sz="1300" dirty="0">
              <a:solidFill>
                <a:srgbClr val="239BD3"/>
              </a:solidFill>
              <a:latin typeface="Candara" panose="020E0502030303020204" pitchFamily="34" charset="0"/>
            </a:endParaRPr>
          </a:p>
          <a:p>
            <a:pPr algn="r" defTabSz="1219170">
              <a:spcBef>
                <a:spcPct val="20000"/>
              </a:spcBef>
              <a:defRPr/>
            </a:pP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9" name="TextBox 68">
            <a:extLst>
              <a:ext uri="{FF2B5EF4-FFF2-40B4-BE49-F238E27FC236}">
                <a16:creationId xmlns:a16="http://schemas.microsoft.com/office/drawing/2014/main" id="{96DE2BFF-57AA-40C7-8094-240712A9095E}"/>
              </a:ext>
            </a:extLst>
          </p:cNvPr>
          <p:cNvSpPr txBox="1"/>
          <p:nvPr/>
        </p:nvSpPr>
        <p:spPr>
          <a:xfrm>
            <a:off x="3341511" y="258228"/>
            <a:ext cx="5508978" cy="1046440"/>
          </a:xfrm>
          <a:prstGeom prst="rect">
            <a:avLst/>
          </a:prstGeom>
          <a:noFill/>
        </p:spPr>
        <p:txBody>
          <a:bodyPr wrap="square" rtlCol="0">
            <a:spAutoFit/>
          </a:bodyPr>
          <a:lstStyle/>
          <a:p>
            <a:pPr algn="ctr"/>
            <a:r>
              <a:rPr lang="en-US" sz="4400" b="1" dirty="0">
                <a:solidFill>
                  <a:schemeClr val="bg2">
                    <a:lumMod val="25000"/>
                  </a:schemeClr>
                </a:solidFill>
                <a:latin typeface="Candara" panose="020E0502030303020204" pitchFamily="34" charset="0"/>
              </a:rPr>
              <a:t>TITLE GOES HERE</a:t>
            </a:r>
          </a:p>
          <a:p>
            <a:pPr algn="ctr"/>
            <a:r>
              <a:rPr lang="en-US" dirty="0">
                <a:solidFill>
                  <a:schemeClr val="bg2">
                    <a:lumMod val="25000"/>
                  </a:schemeClr>
                </a:solidFill>
                <a:latin typeface="Candara" panose="020E0502030303020204" pitchFamily="34" charset="0"/>
              </a:rPr>
              <a:t>Your Subtitle</a:t>
            </a:r>
          </a:p>
        </p:txBody>
      </p:sp>
      <p:pic>
        <p:nvPicPr>
          <p:cNvPr id="17" name="Picture 16">
            <a:hlinkClick r:id="rId8"/>
            <a:extLst>
              <a:ext uri="{FF2B5EF4-FFF2-40B4-BE49-F238E27FC236}">
                <a16:creationId xmlns:a16="http://schemas.microsoft.com/office/drawing/2014/main" id="{FFC4883B-9CE5-48BD-A20E-45348E3A6723}"/>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8955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9"/>
                                        </p:tgtEl>
                                        <p:attrNameLst>
                                          <p:attrName>style.visibility</p:attrName>
                                        </p:attrNameLst>
                                      </p:cBhvr>
                                      <p:to>
                                        <p:strVal val="visible"/>
                                      </p:to>
                                    </p:set>
                                    <p:animEffect transition="in" filter="wipe(left)">
                                      <p:cBhvr>
                                        <p:cTn id="7" dur="500"/>
                                        <p:tgtEl>
                                          <p:spTgt spid="69"/>
                                        </p:tgtEl>
                                      </p:cBhvr>
                                    </p:animEffect>
                                  </p:childTnLst>
                                </p:cTn>
                              </p:par>
                            </p:childTnLst>
                          </p:cTn>
                        </p:par>
                        <p:par>
                          <p:cTn id="8" fill="hold">
                            <p:stCondLst>
                              <p:cond delay="500"/>
                            </p:stCondLst>
                            <p:childTnLst>
                              <p:par>
                                <p:cTn id="9" presetID="42" presetClass="entr" presetSubtype="0"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Effect transition="in" filter="fade">
                                      <p:cBhvr>
                                        <p:cTn id="11" dur="1000"/>
                                        <p:tgtEl>
                                          <p:spTgt spid="62"/>
                                        </p:tgtEl>
                                      </p:cBhvr>
                                    </p:animEffect>
                                    <p:anim calcmode="lin" valueType="num">
                                      <p:cBhvr>
                                        <p:cTn id="12" dur="1000" fill="hold"/>
                                        <p:tgtEl>
                                          <p:spTgt spid="62"/>
                                        </p:tgtEl>
                                        <p:attrNameLst>
                                          <p:attrName>ppt_x</p:attrName>
                                        </p:attrNameLst>
                                      </p:cBhvr>
                                      <p:tavLst>
                                        <p:tav tm="0">
                                          <p:val>
                                            <p:strVal val="#ppt_x"/>
                                          </p:val>
                                        </p:tav>
                                        <p:tav tm="100000">
                                          <p:val>
                                            <p:strVal val="#ppt_x"/>
                                          </p:val>
                                        </p:tav>
                                      </p:tavLst>
                                    </p:anim>
                                    <p:anim calcmode="lin" valueType="num">
                                      <p:cBhvr>
                                        <p:cTn id="13" dur="1000" fill="hold"/>
                                        <p:tgtEl>
                                          <p:spTgt spid="62"/>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9" presetClass="entr" presetSubtype="0" fill="hold" grpId="0" nodeType="afterEffect">
                                  <p:stCondLst>
                                    <p:cond delay="0"/>
                                  </p:stCondLst>
                                  <p:childTnLst>
                                    <p:set>
                                      <p:cBhvr>
                                        <p:cTn id="16" dur="1" fill="hold">
                                          <p:stCondLst>
                                            <p:cond delay="0"/>
                                          </p:stCondLst>
                                        </p:cTn>
                                        <p:tgtEl>
                                          <p:spTgt spid="63"/>
                                        </p:tgtEl>
                                        <p:attrNameLst>
                                          <p:attrName>style.visibility</p:attrName>
                                        </p:attrNameLst>
                                      </p:cBhvr>
                                      <p:to>
                                        <p:strVal val="visible"/>
                                      </p:to>
                                    </p:set>
                                    <p:animEffect transition="in" filter="dissolve">
                                      <p:cBhvr>
                                        <p:cTn id="17" dur="750"/>
                                        <p:tgtEl>
                                          <p:spTgt spid="63"/>
                                        </p:tgtEl>
                                      </p:cBhvr>
                                    </p:animEffect>
                                  </p:childTnLst>
                                </p:cTn>
                              </p:par>
                            </p:childTnLst>
                          </p:cTn>
                        </p:par>
                        <p:par>
                          <p:cTn id="18" fill="hold">
                            <p:stCondLst>
                              <p:cond delay="2250"/>
                            </p:stCondLst>
                            <p:childTnLst>
                              <p:par>
                                <p:cTn id="19" presetID="53" presetClass="entr" presetSubtype="528" fill="hold" grpId="0" nodeType="afterEffect">
                                  <p:stCondLst>
                                    <p:cond delay="0"/>
                                  </p:stCondLst>
                                  <p:childTnLst>
                                    <p:set>
                                      <p:cBhvr>
                                        <p:cTn id="20" dur="1" fill="hold">
                                          <p:stCondLst>
                                            <p:cond delay="0"/>
                                          </p:stCondLst>
                                        </p:cTn>
                                        <p:tgtEl>
                                          <p:spTgt spid="131"/>
                                        </p:tgtEl>
                                        <p:attrNameLst>
                                          <p:attrName>style.visibility</p:attrName>
                                        </p:attrNameLst>
                                      </p:cBhvr>
                                      <p:to>
                                        <p:strVal val="visible"/>
                                      </p:to>
                                    </p:set>
                                    <p:anim calcmode="lin" valueType="num">
                                      <p:cBhvr>
                                        <p:cTn id="21" dur="500" fill="hold"/>
                                        <p:tgtEl>
                                          <p:spTgt spid="131"/>
                                        </p:tgtEl>
                                        <p:attrNameLst>
                                          <p:attrName>ppt_w</p:attrName>
                                        </p:attrNameLst>
                                      </p:cBhvr>
                                      <p:tavLst>
                                        <p:tav tm="0">
                                          <p:val>
                                            <p:fltVal val="0"/>
                                          </p:val>
                                        </p:tav>
                                        <p:tav tm="100000">
                                          <p:val>
                                            <p:strVal val="#ppt_w"/>
                                          </p:val>
                                        </p:tav>
                                      </p:tavLst>
                                    </p:anim>
                                    <p:anim calcmode="lin" valueType="num">
                                      <p:cBhvr>
                                        <p:cTn id="22" dur="500" fill="hold"/>
                                        <p:tgtEl>
                                          <p:spTgt spid="131"/>
                                        </p:tgtEl>
                                        <p:attrNameLst>
                                          <p:attrName>ppt_h</p:attrName>
                                        </p:attrNameLst>
                                      </p:cBhvr>
                                      <p:tavLst>
                                        <p:tav tm="0">
                                          <p:val>
                                            <p:fltVal val="0"/>
                                          </p:val>
                                        </p:tav>
                                        <p:tav tm="100000">
                                          <p:val>
                                            <p:strVal val="#ppt_h"/>
                                          </p:val>
                                        </p:tav>
                                      </p:tavLst>
                                    </p:anim>
                                    <p:animEffect transition="in" filter="fade">
                                      <p:cBhvr>
                                        <p:cTn id="23" dur="500"/>
                                        <p:tgtEl>
                                          <p:spTgt spid="131"/>
                                        </p:tgtEl>
                                      </p:cBhvr>
                                    </p:animEffect>
                                    <p:anim calcmode="lin" valueType="num">
                                      <p:cBhvr>
                                        <p:cTn id="24" dur="500" fill="hold"/>
                                        <p:tgtEl>
                                          <p:spTgt spid="131"/>
                                        </p:tgtEl>
                                        <p:attrNameLst>
                                          <p:attrName>ppt_x</p:attrName>
                                        </p:attrNameLst>
                                      </p:cBhvr>
                                      <p:tavLst>
                                        <p:tav tm="0">
                                          <p:val>
                                            <p:fltVal val="0.5"/>
                                          </p:val>
                                        </p:tav>
                                        <p:tav tm="100000">
                                          <p:val>
                                            <p:strVal val="#ppt_x"/>
                                          </p:val>
                                        </p:tav>
                                      </p:tavLst>
                                    </p:anim>
                                    <p:anim calcmode="lin" valueType="num">
                                      <p:cBhvr>
                                        <p:cTn id="25" dur="500" fill="hold"/>
                                        <p:tgtEl>
                                          <p:spTgt spid="131"/>
                                        </p:tgtEl>
                                        <p:attrNameLst>
                                          <p:attrName>ppt_y</p:attrName>
                                        </p:attrNameLst>
                                      </p:cBhvr>
                                      <p:tavLst>
                                        <p:tav tm="0">
                                          <p:val>
                                            <p:fltVal val="0.5"/>
                                          </p:val>
                                        </p:tav>
                                        <p:tav tm="100000">
                                          <p:val>
                                            <p:strVal val="#ppt_y"/>
                                          </p:val>
                                        </p:tav>
                                      </p:tavLst>
                                    </p:anim>
                                  </p:childTnLst>
                                </p:cTn>
                              </p:par>
                            </p:childTnLst>
                          </p:cTn>
                        </p:par>
                        <p:par>
                          <p:cTn id="26" fill="hold">
                            <p:stCondLst>
                              <p:cond delay="2750"/>
                            </p:stCondLst>
                            <p:childTnLst>
                              <p:par>
                                <p:cTn id="27" presetID="47" presetClass="entr" presetSubtype="0" fill="hold" grpId="0" nodeType="afterEffect">
                                  <p:stCondLst>
                                    <p:cond delay="0"/>
                                  </p:stCondLst>
                                  <p:childTnLst>
                                    <p:set>
                                      <p:cBhvr>
                                        <p:cTn id="28" dur="1" fill="hold">
                                          <p:stCondLst>
                                            <p:cond delay="0"/>
                                          </p:stCondLst>
                                        </p:cTn>
                                        <p:tgtEl>
                                          <p:spTgt spid="66"/>
                                        </p:tgtEl>
                                        <p:attrNameLst>
                                          <p:attrName>style.visibility</p:attrName>
                                        </p:attrNameLst>
                                      </p:cBhvr>
                                      <p:to>
                                        <p:strVal val="visible"/>
                                      </p:to>
                                    </p:set>
                                    <p:animEffect transition="in" filter="fade">
                                      <p:cBhvr>
                                        <p:cTn id="29" dur="1000"/>
                                        <p:tgtEl>
                                          <p:spTgt spid="66"/>
                                        </p:tgtEl>
                                      </p:cBhvr>
                                    </p:animEffect>
                                    <p:anim calcmode="lin" valueType="num">
                                      <p:cBhvr>
                                        <p:cTn id="30" dur="1000" fill="hold"/>
                                        <p:tgtEl>
                                          <p:spTgt spid="66"/>
                                        </p:tgtEl>
                                        <p:attrNameLst>
                                          <p:attrName>ppt_x</p:attrName>
                                        </p:attrNameLst>
                                      </p:cBhvr>
                                      <p:tavLst>
                                        <p:tav tm="0">
                                          <p:val>
                                            <p:strVal val="#ppt_x"/>
                                          </p:val>
                                        </p:tav>
                                        <p:tav tm="100000">
                                          <p:val>
                                            <p:strVal val="#ppt_x"/>
                                          </p:val>
                                        </p:tav>
                                      </p:tavLst>
                                    </p:anim>
                                    <p:anim calcmode="lin" valueType="num">
                                      <p:cBhvr>
                                        <p:cTn id="31" dur="1000" fill="hold"/>
                                        <p:tgtEl>
                                          <p:spTgt spid="66"/>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42" presetClass="entr" presetSubtype="0" fill="hold" grpId="0" nodeType="afterEffect">
                                  <p:stCondLst>
                                    <p:cond delay="0"/>
                                  </p:stCondLst>
                                  <p:childTnLst>
                                    <p:set>
                                      <p:cBhvr>
                                        <p:cTn id="34" dur="1" fill="hold">
                                          <p:stCondLst>
                                            <p:cond delay="0"/>
                                          </p:stCondLst>
                                        </p:cTn>
                                        <p:tgtEl>
                                          <p:spTgt spid="120"/>
                                        </p:tgtEl>
                                        <p:attrNameLst>
                                          <p:attrName>style.visibility</p:attrName>
                                        </p:attrNameLst>
                                      </p:cBhvr>
                                      <p:to>
                                        <p:strVal val="visible"/>
                                      </p:to>
                                    </p:set>
                                    <p:animEffect transition="in" filter="fade">
                                      <p:cBhvr>
                                        <p:cTn id="35" dur="1000"/>
                                        <p:tgtEl>
                                          <p:spTgt spid="120"/>
                                        </p:tgtEl>
                                      </p:cBhvr>
                                    </p:animEffect>
                                    <p:anim calcmode="lin" valueType="num">
                                      <p:cBhvr>
                                        <p:cTn id="36" dur="1000" fill="hold"/>
                                        <p:tgtEl>
                                          <p:spTgt spid="120"/>
                                        </p:tgtEl>
                                        <p:attrNameLst>
                                          <p:attrName>ppt_x</p:attrName>
                                        </p:attrNameLst>
                                      </p:cBhvr>
                                      <p:tavLst>
                                        <p:tav tm="0">
                                          <p:val>
                                            <p:strVal val="#ppt_x"/>
                                          </p:val>
                                        </p:tav>
                                        <p:tav tm="100000">
                                          <p:val>
                                            <p:strVal val="#ppt_x"/>
                                          </p:val>
                                        </p:tav>
                                      </p:tavLst>
                                    </p:anim>
                                    <p:anim calcmode="lin" valueType="num">
                                      <p:cBhvr>
                                        <p:cTn id="37" dur="1000" fill="hold"/>
                                        <p:tgtEl>
                                          <p:spTgt spid="120"/>
                                        </p:tgtEl>
                                        <p:attrNameLst>
                                          <p:attrName>ppt_y</p:attrName>
                                        </p:attrNameLst>
                                      </p:cBhvr>
                                      <p:tavLst>
                                        <p:tav tm="0">
                                          <p:val>
                                            <p:strVal val="#ppt_y+.1"/>
                                          </p:val>
                                        </p:tav>
                                        <p:tav tm="100000">
                                          <p:val>
                                            <p:strVal val="#ppt_y"/>
                                          </p:val>
                                        </p:tav>
                                      </p:tavLst>
                                    </p:anim>
                                  </p:childTnLst>
                                </p:cTn>
                              </p:par>
                            </p:childTnLst>
                          </p:cTn>
                        </p:par>
                        <p:par>
                          <p:cTn id="38" fill="hold">
                            <p:stCondLst>
                              <p:cond delay="4750"/>
                            </p:stCondLst>
                            <p:childTnLst>
                              <p:par>
                                <p:cTn id="39" presetID="53" presetClass="entr" presetSubtype="528" fill="hold" grpId="0" nodeType="afterEffect">
                                  <p:stCondLst>
                                    <p:cond delay="0"/>
                                  </p:stCondLst>
                                  <p:childTnLst>
                                    <p:set>
                                      <p:cBhvr>
                                        <p:cTn id="40" dur="1" fill="hold">
                                          <p:stCondLst>
                                            <p:cond delay="0"/>
                                          </p:stCondLst>
                                        </p:cTn>
                                        <p:tgtEl>
                                          <p:spTgt spid="139"/>
                                        </p:tgtEl>
                                        <p:attrNameLst>
                                          <p:attrName>style.visibility</p:attrName>
                                        </p:attrNameLst>
                                      </p:cBhvr>
                                      <p:to>
                                        <p:strVal val="visible"/>
                                      </p:to>
                                    </p:set>
                                    <p:anim calcmode="lin" valueType="num">
                                      <p:cBhvr>
                                        <p:cTn id="41" dur="500" fill="hold"/>
                                        <p:tgtEl>
                                          <p:spTgt spid="139"/>
                                        </p:tgtEl>
                                        <p:attrNameLst>
                                          <p:attrName>ppt_w</p:attrName>
                                        </p:attrNameLst>
                                      </p:cBhvr>
                                      <p:tavLst>
                                        <p:tav tm="0">
                                          <p:val>
                                            <p:fltVal val="0"/>
                                          </p:val>
                                        </p:tav>
                                        <p:tav tm="100000">
                                          <p:val>
                                            <p:strVal val="#ppt_w"/>
                                          </p:val>
                                        </p:tav>
                                      </p:tavLst>
                                    </p:anim>
                                    <p:anim calcmode="lin" valueType="num">
                                      <p:cBhvr>
                                        <p:cTn id="42" dur="500" fill="hold"/>
                                        <p:tgtEl>
                                          <p:spTgt spid="139"/>
                                        </p:tgtEl>
                                        <p:attrNameLst>
                                          <p:attrName>ppt_h</p:attrName>
                                        </p:attrNameLst>
                                      </p:cBhvr>
                                      <p:tavLst>
                                        <p:tav tm="0">
                                          <p:val>
                                            <p:fltVal val="0"/>
                                          </p:val>
                                        </p:tav>
                                        <p:tav tm="100000">
                                          <p:val>
                                            <p:strVal val="#ppt_h"/>
                                          </p:val>
                                        </p:tav>
                                      </p:tavLst>
                                    </p:anim>
                                    <p:animEffect transition="in" filter="fade">
                                      <p:cBhvr>
                                        <p:cTn id="43" dur="500"/>
                                        <p:tgtEl>
                                          <p:spTgt spid="139"/>
                                        </p:tgtEl>
                                      </p:cBhvr>
                                    </p:animEffect>
                                    <p:anim calcmode="lin" valueType="num">
                                      <p:cBhvr>
                                        <p:cTn id="44" dur="500" fill="hold"/>
                                        <p:tgtEl>
                                          <p:spTgt spid="139"/>
                                        </p:tgtEl>
                                        <p:attrNameLst>
                                          <p:attrName>ppt_x</p:attrName>
                                        </p:attrNameLst>
                                      </p:cBhvr>
                                      <p:tavLst>
                                        <p:tav tm="0">
                                          <p:val>
                                            <p:fltVal val="0.5"/>
                                          </p:val>
                                        </p:tav>
                                        <p:tav tm="100000">
                                          <p:val>
                                            <p:strVal val="#ppt_x"/>
                                          </p:val>
                                        </p:tav>
                                      </p:tavLst>
                                    </p:anim>
                                    <p:anim calcmode="lin" valueType="num">
                                      <p:cBhvr>
                                        <p:cTn id="45" dur="500" fill="hold"/>
                                        <p:tgtEl>
                                          <p:spTgt spid="139"/>
                                        </p:tgtEl>
                                        <p:attrNameLst>
                                          <p:attrName>ppt_y</p:attrName>
                                        </p:attrNameLst>
                                      </p:cBhvr>
                                      <p:tavLst>
                                        <p:tav tm="0">
                                          <p:val>
                                            <p:fltVal val="0.5"/>
                                          </p:val>
                                        </p:tav>
                                        <p:tav tm="100000">
                                          <p:val>
                                            <p:strVal val="#ppt_y"/>
                                          </p:val>
                                        </p:tav>
                                      </p:tavLst>
                                    </p:anim>
                                  </p:childTnLst>
                                </p:cTn>
                              </p:par>
                            </p:childTnLst>
                          </p:cTn>
                        </p:par>
                        <p:par>
                          <p:cTn id="46" fill="hold">
                            <p:stCondLst>
                              <p:cond delay="5250"/>
                            </p:stCondLst>
                            <p:childTnLst>
                              <p:par>
                                <p:cTn id="47" presetID="47" presetClass="entr" presetSubtype="0" fill="hold" grpId="0" nodeType="afterEffect">
                                  <p:stCondLst>
                                    <p:cond delay="0"/>
                                  </p:stCondLst>
                                  <p:childTnLst>
                                    <p:set>
                                      <p:cBhvr>
                                        <p:cTn id="48" dur="1" fill="hold">
                                          <p:stCondLst>
                                            <p:cond delay="0"/>
                                          </p:stCondLst>
                                        </p:cTn>
                                        <p:tgtEl>
                                          <p:spTgt spid="67"/>
                                        </p:tgtEl>
                                        <p:attrNameLst>
                                          <p:attrName>style.visibility</p:attrName>
                                        </p:attrNameLst>
                                      </p:cBhvr>
                                      <p:to>
                                        <p:strVal val="visible"/>
                                      </p:to>
                                    </p:set>
                                    <p:animEffect transition="in" filter="fade">
                                      <p:cBhvr>
                                        <p:cTn id="49" dur="1000"/>
                                        <p:tgtEl>
                                          <p:spTgt spid="67"/>
                                        </p:tgtEl>
                                      </p:cBhvr>
                                    </p:animEffect>
                                    <p:anim calcmode="lin" valueType="num">
                                      <p:cBhvr>
                                        <p:cTn id="50" dur="1000" fill="hold"/>
                                        <p:tgtEl>
                                          <p:spTgt spid="67"/>
                                        </p:tgtEl>
                                        <p:attrNameLst>
                                          <p:attrName>ppt_x</p:attrName>
                                        </p:attrNameLst>
                                      </p:cBhvr>
                                      <p:tavLst>
                                        <p:tav tm="0">
                                          <p:val>
                                            <p:strVal val="#ppt_x"/>
                                          </p:val>
                                        </p:tav>
                                        <p:tav tm="100000">
                                          <p:val>
                                            <p:strVal val="#ppt_x"/>
                                          </p:val>
                                        </p:tav>
                                      </p:tavLst>
                                    </p:anim>
                                    <p:anim calcmode="lin" valueType="num">
                                      <p:cBhvr>
                                        <p:cTn id="51" dur="1000" fill="hold"/>
                                        <p:tgtEl>
                                          <p:spTgt spid="67"/>
                                        </p:tgtEl>
                                        <p:attrNameLst>
                                          <p:attrName>ppt_y</p:attrName>
                                        </p:attrNameLst>
                                      </p:cBhvr>
                                      <p:tavLst>
                                        <p:tav tm="0">
                                          <p:val>
                                            <p:strVal val="#ppt_y-.1"/>
                                          </p:val>
                                        </p:tav>
                                        <p:tav tm="100000">
                                          <p:val>
                                            <p:strVal val="#ppt_y"/>
                                          </p:val>
                                        </p:tav>
                                      </p:tavLst>
                                    </p:anim>
                                  </p:childTnLst>
                                </p:cTn>
                              </p:par>
                            </p:childTnLst>
                          </p:cTn>
                        </p:par>
                        <p:par>
                          <p:cTn id="52" fill="hold">
                            <p:stCondLst>
                              <p:cond delay="6250"/>
                            </p:stCondLst>
                            <p:childTnLst>
                              <p:par>
                                <p:cTn id="53" presetID="42" presetClass="entr" presetSubtype="0" fill="hold" grpId="0" nodeType="afterEffect">
                                  <p:stCondLst>
                                    <p:cond delay="0"/>
                                  </p:stCondLst>
                                  <p:childTnLst>
                                    <p:set>
                                      <p:cBhvr>
                                        <p:cTn id="54" dur="1" fill="hold">
                                          <p:stCondLst>
                                            <p:cond delay="0"/>
                                          </p:stCondLst>
                                        </p:cTn>
                                        <p:tgtEl>
                                          <p:spTgt spid="118"/>
                                        </p:tgtEl>
                                        <p:attrNameLst>
                                          <p:attrName>style.visibility</p:attrName>
                                        </p:attrNameLst>
                                      </p:cBhvr>
                                      <p:to>
                                        <p:strVal val="visible"/>
                                      </p:to>
                                    </p:set>
                                    <p:animEffect transition="in" filter="fade">
                                      <p:cBhvr>
                                        <p:cTn id="55" dur="1000"/>
                                        <p:tgtEl>
                                          <p:spTgt spid="118"/>
                                        </p:tgtEl>
                                      </p:cBhvr>
                                    </p:animEffect>
                                    <p:anim calcmode="lin" valueType="num">
                                      <p:cBhvr>
                                        <p:cTn id="56" dur="1000" fill="hold"/>
                                        <p:tgtEl>
                                          <p:spTgt spid="118"/>
                                        </p:tgtEl>
                                        <p:attrNameLst>
                                          <p:attrName>ppt_x</p:attrName>
                                        </p:attrNameLst>
                                      </p:cBhvr>
                                      <p:tavLst>
                                        <p:tav tm="0">
                                          <p:val>
                                            <p:strVal val="#ppt_x"/>
                                          </p:val>
                                        </p:tav>
                                        <p:tav tm="100000">
                                          <p:val>
                                            <p:strVal val="#ppt_x"/>
                                          </p:val>
                                        </p:tav>
                                      </p:tavLst>
                                    </p:anim>
                                    <p:anim calcmode="lin" valueType="num">
                                      <p:cBhvr>
                                        <p:cTn id="57" dur="1000" fill="hold"/>
                                        <p:tgtEl>
                                          <p:spTgt spid="118"/>
                                        </p:tgtEl>
                                        <p:attrNameLst>
                                          <p:attrName>ppt_y</p:attrName>
                                        </p:attrNameLst>
                                      </p:cBhvr>
                                      <p:tavLst>
                                        <p:tav tm="0">
                                          <p:val>
                                            <p:strVal val="#ppt_y+.1"/>
                                          </p:val>
                                        </p:tav>
                                        <p:tav tm="100000">
                                          <p:val>
                                            <p:strVal val="#ppt_y"/>
                                          </p:val>
                                        </p:tav>
                                      </p:tavLst>
                                    </p:anim>
                                  </p:childTnLst>
                                </p:cTn>
                              </p:par>
                            </p:childTnLst>
                          </p:cTn>
                        </p:par>
                        <p:par>
                          <p:cTn id="58" fill="hold">
                            <p:stCondLst>
                              <p:cond delay="7250"/>
                            </p:stCondLst>
                            <p:childTnLst>
                              <p:par>
                                <p:cTn id="59" presetID="53" presetClass="entr" presetSubtype="528" fill="hold" grpId="0" nodeType="afterEffect">
                                  <p:stCondLst>
                                    <p:cond delay="0"/>
                                  </p:stCondLst>
                                  <p:childTnLst>
                                    <p:set>
                                      <p:cBhvr>
                                        <p:cTn id="60" dur="1" fill="hold">
                                          <p:stCondLst>
                                            <p:cond delay="0"/>
                                          </p:stCondLst>
                                        </p:cTn>
                                        <p:tgtEl>
                                          <p:spTgt spid="132"/>
                                        </p:tgtEl>
                                        <p:attrNameLst>
                                          <p:attrName>style.visibility</p:attrName>
                                        </p:attrNameLst>
                                      </p:cBhvr>
                                      <p:to>
                                        <p:strVal val="visible"/>
                                      </p:to>
                                    </p:set>
                                    <p:anim calcmode="lin" valueType="num">
                                      <p:cBhvr>
                                        <p:cTn id="61" dur="500" fill="hold"/>
                                        <p:tgtEl>
                                          <p:spTgt spid="132"/>
                                        </p:tgtEl>
                                        <p:attrNameLst>
                                          <p:attrName>ppt_w</p:attrName>
                                        </p:attrNameLst>
                                      </p:cBhvr>
                                      <p:tavLst>
                                        <p:tav tm="0">
                                          <p:val>
                                            <p:fltVal val="0"/>
                                          </p:val>
                                        </p:tav>
                                        <p:tav tm="100000">
                                          <p:val>
                                            <p:strVal val="#ppt_w"/>
                                          </p:val>
                                        </p:tav>
                                      </p:tavLst>
                                    </p:anim>
                                    <p:anim calcmode="lin" valueType="num">
                                      <p:cBhvr>
                                        <p:cTn id="62" dur="500" fill="hold"/>
                                        <p:tgtEl>
                                          <p:spTgt spid="132"/>
                                        </p:tgtEl>
                                        <p:attrNameLst>
                                          <p:attrName>ppt_h</p:attrName>
                                        </p:attrNameLst>
                                      </p:cBhvr>
                                      <p:tavLst>
                                        <p:tav tm="0">
                                          <p:val>
                                            <p:fltVal val="0"/>
                                          </p:val>
                                        </p:tav>
                                        <p:tav tm="100000">
                                          <p:val>
                                            <p:strVal val="#ppt_h"/>
                                          </p:val>
                                        </p:tav>
                                      </p:tavLst>
                                    </p:anim>
                                    <p:animEffect transition="in" filter="fade">
                                      <p:cBhvr>
                                        <p:cTn id="63" dur="500"/>
                                        <p:tgtEl>
                                          <p:spTgt spid="132"/>
                                        </p:tgtEl>
                                      </p:cBhvr>
                                    </p:animEffect>
                                    <p:anim calcmode="lin" valueType="num">
                                      <p:cBhvr>
                                        <p:cTn id="64" dur="500" fill="hold"/>
                                        <p:tgtEl>
                                          <p:spTgt spid="132"/>
                                        </p:tgtEl>
                                        <p:attrNameLst>
                                          <p:attrName>ppt_x</p:attrName>
                                        </p:attrNameLst>
                                      </p:cBhvr>
                                      <p:tavLst>
                                        <p:tav tm="0">
                                          <p:val>
                                            <p:fltVal val="0.5"/>
                                          </p:val>
                                        </p:tav>
                                        <p:tav tm="100000">
                                          <p:val>
                                            <p:strVal val="#ppt_x"/>
                                          </p:val>
                                        </p:tav>
                                      </p:tavLst>
                                    </p:anim>
                                    <p:anim calcmode="lin" valueType="num">
                                      <p:cBhvr>
                                        <p:cTn id="65" dur="500" fill="hold"/>
                                        <p:tgtEl>
                                          <p:spTgt spid="132"/>
                                        </p:tgtEl>
                                        <p:attrNameLst>
                                          <p:attrName>ppt_y</p:attrName>
                                        </p:attrNameLst>
                                      </p:cBhvr>
                                      <p:tavLst>
                                        <p:tav tm="0">
                                          <p:val>
                                            <p:fltVal val="0.5"/>
                                          </p:val>
                                        </p:tav>
                                        <p:tav tm="100000">
                                          <p:val>
                                            <p:strVal val="#ppt_y"/>
                                          </p:val>
                                        </p:tav>
                                      </p:tavLst>
                                    </p:anim>
                                  </p:childTnLst>
                                </p:cTn>
                              </p:par>
                            </p:childTnLst>
                          </p:cTn>
                        </p:par>
                        <p:par>
                          <p:cTn id="66" fill="hold">
                            <p:stCondLst>
                              <p:cond delay="7750"/>
                            </p:stCondLst>
                            <p:childTnLst>
                              <p:par>
                                <p:cTn id="67" presetID="47" presetClass="entr" presetSubtype="0" fill="hold" grpId="0" nodeType="afterEffect">
                                  <p:stCondLst>
                                    <p:cond delay="0"/>
                                  </p:stCondLst>
                                  <p:childTnLst>
                                    <p:set>
                                      <p:cBhvr>
                                        <p:cTn id="68" dur="1" fill="hold">
                                          <p:stCondLst>
                                            <p:cond delay="0"/>
                                          </p:stCondLst>
                                        </p:cTn>
                                        <p:tgtEl>
                                          <p:spTgt spid="64"/>
                                        </p:tgtEl>
                                        <p:attrNameLst>
                                          <p:attrName>style.visibility</p:attrName>
                                        </p:attrNameLst>
                                      </p:cBhvr>
                                      <p:to>
                                        <p:strVal val="visible"/>
                                      </p:to>
                                    </p:set>
                                    <p:animEffect transition="in" filter="fade">
                                      <p:cBhvr>
                                        <p:cTn id="69" dur="1000"/>
                                        <p:tgtEl>
                                          <p:spTgt spid="64"/>
                                        </p:tgtEl>
                                      </p:cBhvr>
                                    </p:animEffect>
                                    <p:anim calcmode="lin" valueType="num">
                                      <p:cBhvr>
                                        <p:cTn id="70" dur="1000" fill="hold"/>
                                        <p:tgtEl>
                                          <p:spTgt spid="64"/>
                                        </p:tgtEl>
                                        <p:attrNameLst>
                                          <p:attrName>ppt_x</p:attrName>
                                        </p:attrNameLst>
                                      </p:cBhvr>
                                      <p:tavLst>
                                        <p:tav tm="0">
                                          <p:val>
                                            <p:strVal val="#ppt_x"/>
                                          </p:val>
                                        </p:tav>
                                        <p:tav tm="100000">
                                          <p:val>
                                            <p:strVal val="#ppt_x"/>
                                          </p:val>
                                        </p:tav>
                                      </p:tavLst>
                                    </p:anim>
                                    <p:anim calcmode="lin" valueType="num">
                                      <p:cBhvr>
                                        <p:cTn id="71" dur="1000" fill="hold"/>
                                        <p:tgtEl>
                                          <p:spTgt spid="64"/>
                                        </p:tgtEl>
                                        <p:attrNameLst>
                                          <p:attrName>ppt_y</p:attrName>
                                        </p:attrNameLst>
                                      </p:cBhvr>
                                      <p:tavLst>
                                        <p:tav tm="0">
                                          <p:val>
                                            <p:strVal val="#ppt_y-.1"/>
                                          </p:val>
                                        </p:tav>
                                        <p:tav tm="100000">
                                          <p:val>
                                            <p:strVal val="#ppt_y"/>
                                          </p:val>
                                        </p:tav>
                                      </p:tavLst>
                                    </p:anim>
                                  </p:childTnLst>
                                </p:cTn>
                              </p:par>
                            </p:childTnLst>
                          </p:cTn>
                        </p:par>
                        <p:par>
                          <p:cTn id="72" fill="hold">
                            <p:stCondLst>
                              <p:cond delay="8750"/>
                            </p:stCondLst>
                            <p:childTnLst>
                              <p:par>
                                <p:cTn id="73" presetID="42" presetClass="entr" presetSubtype="0" fill="hold" grpId="0" nodeType="afterEffect">
                                  <p:stCondLst>
                                    <p:cond delay="0"/>
                                  </p:stCondLst>
                                  <p:childTnLst>
                                    <p:set>
                                      <p:cBhvr>
                                        <p:cTn id="74" dur="1" fill="hold">
                                          <p:stCondLst>
                                            <p:cond delay="0"/>
                                          </p:stCondLst>
                                        </p:cTn>
                                        <p:tgtEl>
                                          <p:spTgt spid="111"/>
                                        </p:tgtEl>
                                        <p:attrNameLst>
                                          <p:attrName>style.visibility</p:attrName>
                                        </p:attrNameLst>
                                      </p:cBhvr>
                                      <p:to>
                                        <p:strVal val="visible"/>
                                      </p:to>
                                    </p:set>
                                    <p:animEffect transition="in" filter="fade">
                                      <p:cBhvr>
                                        <p:cTn id="75" dur="1000"/>
                                        <p:tgtEl>
                                          <p:spTgt spid="111"/>
                                        </p:tgtEl>
                                      </p:cBhvr>
                                    </p:animEffect>
                                    <p:anim calcmode="lin" valueType="num">
                                      <p:cBhvr>
                                        <p:cTn id="76" dur="1000" fill="hold"/>
                                        <p:tgtEl>
                                          <p:spTgt spid="111"/>
                                        </p:tgtEl>
                                        <p:attrNameLst>
                                          <p:attrName>ppt_x</p:attrName>
                                        </p:attrNameLst>
                                      </p:cBhvr>
                                      <p:tavLst>
                                        <p:tav tm="0">
                                          <p:val>
                                            <p:strVal val="#ppt_x"/>
                                          </p:val>
                                        </p:tav>
                                        <p:tav tm="100000">
                                          <p:val>
                                            <p:strVal val="#ppt_x"/>
                                          </p:val>
                                        </p:tav>
                                      </p:tavLst>
                                    </p:anim>
                                    <p:anim calcmode="lin" valueType="num">
                                      <p:cBhvr>
                                        <p:cTn id="77" dur="1000" fill="hold"/>
                                        <p:tgtEl>
                                          <p:spTgt spid="111"/>
                                        </p:tgtEl>
                                        <p:attrNameLst>
                                          <p:attrName>ppt_y</p:attrName>
                                        </p:attrNameLst>
                                      </p:cBhvr>
                                      <p:tavLst>
                                        <p:tav tm="0">
                                          <p:val>
                                            <p:strVal val="#ppt_y+.1"/>
                                          </p:val>
                                        </p:tav>
                                        <p:tav tm="100000">
                                          <p:val>
                                            <p:strVal val="#ppt_y"/>
                                          </p:val>
                                        </p:tav>
                                      </p:tavLst>
                                    </p:anim>
                                  </p:childTnLst>
                                </p:cTn>
                              </p:par>
                            </p:childTnLst>
                          </p:cTn>
                        </p:par>
                        <p:par>
                          <p:cTn id="78" fill="hold">
                            <p:stCondLst>
                              <p:cond delay="9750"/>
                            </p:stCondLst>
                            <p:childTnLst>
                              <p:par>
                                <p:cTn id="79" presetID="53" presetClass="entr" presetSubtype="528" fill="hold" grpId="0" nodeType="afterEffect">
                                  <p:stCondLst>
                                    <p:cond delay="0"/>
                                  </p:stCondLst>
                                  <p:childTnLst>
                                    <p:set>
                                      <p:cBhvr>
                                        <p:cTn id="80" dur="1" fill="hold">
                                          <p:stCondLst>
                                            <p:cond delay="0"/>
                                          </p:stCondLst>
                                        </p:cTn>
                                        <p:tgtEl>
                                          <p:spTgt spid="140"/>
                                        </p:tgtEl>
                                        <p:attrNameLst>
                                          <p:attrName>style.visibility</p:attrName>
                                        </p:attrNameLst>
                                      </p:cBhvr>
                                      <p:to>
                                        <p:strVal val="visible"/>
                                      </p:to>
                                    </p:set>
                                    <p:anim calcmode="lin" valueType="num">
                                      <p:cBhvr>
                                        <p:cTn id="81" dur="500" fill="hold"/>
                                        <p:tgtEl>
                                          <p:spTgt spid="140"/>
                                        </p:tgtEl>
                                        <p:attrNameLst>
                                          <p:attrName>ppt_w</p:attrName>
                                        </p:attrNameLst>
                                      </p:cBhvr>
                                      <p:tavLst>
                                        <p:tav tm="0">
                                          <p:val>
                                            <p:fltVal val="0"/>
                                          </p:val>
                                        </p:tav>
                                        <p:tav tm="100000">
                                          <p:val>
                                            <p:strVal val="#ppt_w"/>
                                          </p:val>
                                        </p:tav>
                                      </p:tavLst>
                                    </p:anim>
                                    <p:anim calcmode="lin" valueType="num">
                                      <p:cBhvr>
                                        <p:cTn id="82" dur="500" fill="hold"/>
                                        <p:tgtEl>
                                          <p:spTgt spid="140"/>
                                        </p:tgtEl>
                                        <p:attrNameLst>
                                          <p:attrName>ppt_h</p:attrName>
                                        </p:attrNameLst>
                                      </p:cBhvr>
                                      <p:tavLst>
                                        <p:tav tm="0">
                                          <p:val>
                                            <p:fltVal val="0"/>
                                          </p:val>
                                        </p:tav>
                                        <p:tav tm="100000">
                                          <p:val>
                                            <p:strVal val="#ppt_h"/>
                                          </p:val>
                                        </p:tav>
                                      </p:tavLst>
                                    </p:anim>
                                    <p:animEffect transition="in" filter="fade">
                                      <p:cBhvr>
                                        <p:cTn id="83" dur="500"/>
                                        <p:tgtEl>
                                          <p:spTgt spid="140"/>
                                        </p:tgtEl>
                                      </p:cBhvr>
                                    </p:animEffect>
                                    <p:anim calcmode="lin" valueType="num">
                                      <p:cBhvr>
                                        <p:cTn id="84" dur="500" fill="hold"/>
                                        <p:tgtEl>
                                          <p:spTgt spid="140"/>
                                        </p:tgtEl>
                                        <p:attrNameLst>
                                          <p:attrName>ppt_x</p:attrName>
                                        </p:attrNameLst>
                                      </p:cBhvr>
                                      <p:tavLst>
                                        <p:tav tm="0">
                                          <p:val>
                                            <p:fltVal val="0.5"/>
                                          </p:val>
                                        </p:tav>
                                        <p:tav tm="100000">
                                          <p:val>
                                            <p:strVal val="#ppt_x"/>
                                          </p:val>
                                        </p:tav>
                                      </p:tavLst>
                                    </p:anim>
                                    <p:anim calcmode="lin" valueType="num">
                                      <p:cBhvr>
                                        <p:cTn id="85" dur="500" fill="hold"/>
                                        <p:tgtEl>
                                          <p:spTgt spid="140"/>
                                        </p:tgtEl>
                                        <p:attrNameLst>
                                          <p:attrName>ppt_y</p:attrName>
                                        </p:attrNameLst>
                                      </p:cBhvr>
                                      <p:tavLst>
                                        <p:tav tm="0">
                                          <p:val>
                                            <p:fltVal val="0.5"/>
                                          </p:val>
                                        </p:tav>
                                        <p:tav tm="100000">
                                          <p:val>
                                            <p:strVal val="#ppt_y"/>
                                          </p:val>
                                        </p:tav>
                                      </p:tavLst>
                                    </p:anim>
                                  </p:childTnLst>
                                </p:cTn>
                              </p:par>
                            </p:childTnLst>
                          </p:cTn>
                        </p:par>
                        <p:par>
                          <p:cTn id="86" fill="hold">
                            <p:stCondLst>
                              <p:cond delay="10250"/>
                            </p:stCondLst>
                            <p:childTnLst>
                              <p:par>
                                <p:cTn id="87" presetID="47" presetClass="entr" presetSubtype="0" fill="hold" grpId="0" nodeType="afterEffect">
                                  <p:stCondLst>
                                    <p:cond delay="0"/>
                                  </p:stCondLst>
                                  <p:childTnLst>
                                    <p:set>
                                      <p:cBhvr>
                                        <p:cTn id="88" dur="1" fill="hold">
                                          <p:stCondLst>
                                            <p:cond delay="0"/>
                                          </p:stCondLst>
                                        </p:cTn>
                                        <p:tgtEl>
                                          <p:spTgt spid="65"/>
                                        </p:tgtEl>
                                        <p:attrNameLst>
                                          <p:attrName>style.visibility</p:attrName>
                                        </p:attrNameLst>
                                      </p:cBhvr>
                                      <p:to>
                                        <p:strVal val="visible"/>
                                      </p:to>
                                    </p:set>
                                    <p:animEffect transition="in" filter="fade">
                                      <p:cBhvr>
                                        <p:cTn id="89" dur="1000"/>
                                        <p:tgtEl>
                                          <p:spTgt spid="65"/>
                                        </p:tgtEl>
                                      </p:cBhvr>
                                    </p:animEffect>
                                    <p:anim calcmode="lin" valueType="num">
                                      <p:cBhvr>
                                        <p:cTn id="90" dur="1000" fill="hold"/>
                                        <p:tgtEl>
                                          <p:spTgt spid="65"/>
                                        </p:tgtEl>
                                        <p:attrNameLst>
                                          <p:attrName>ppt_x</p:attrName>
                                        </p:attrNameLst>
                                      </p:cBhvr>
                                      <p:tavLst>
                                        <p:tav tm="0">
                                          <p:val>
                                            <p:strVal val="#ppt_x"/>
                                          </p:val>
                                        </p:tav>
                                        <p:tav tm="100000">
                                          <p:val>
                                            <p:strVal val="#ppt_x"/>
                                          </p:val>
                                        </p:tav>
                                      </p:tavLst>
                                    </p:anim>
                                    <p:anim calcmode="lin" valueType="num">
                                      <p:cBhvr>
                                        <p:cTn id="91" dur="1000" fill="hold"/>
                                        <p:tgtEl>
                                          <p:spTgt spid="65"/>
                                        </p:tgtEl>
                                        <p:attrNameLst>
                                          <p:attrName>ppt_y</p:attrName>
                                        </p:attrNameLst>
                                      </p:cBhvr>
                                      <p:tavLst>
                                        <p:tav tm="0">
                                          <p:val>
                                            <p:strVal val="#ppt_y-.1"/>
                                          </p:val>
                                        </p:tav>
                                        <p:tav tm="100000">
                                          <p:val>
                                            <p:strVal val="#ppt_y"/>
                                          </p:val>
                                        </p:tav>
                                      </p:tavLst>
                                    </p:anim>
                                  </p:childTnLst>
                                </p:cTn>
                              </p:par>
                            </p:childTnLst>
                          </p:cTn>
                        </p:par>
                        <p:par>
                          <p:cTn id="92" fill="hold">
                            <p:stCondLst>
                              <p:cond delay="11250"/>
                            </p:stCondLst>
                            <p:childTnLst>
                              <p:par>
                                <p:cTn id="93" presetID="42" presetClass="entr" presetSubtype="0" fill="hold" grpId="0" nodeType="afterEffect">
                                  <p:stCondLst>
                                    <p:cond delay="0"/>
                                  </p:stCondLst>
                                  <p:childTnLst>
                                    <p:set>
                                      <p:cBhvr>
                                        <p:cTn id="94" dur="1" fill="hold">
                                          <p:stCondLst>
                                            <p:cond delay="0"/>
                                          </p:stCondLst>
                                        </p:cTn>
                                        <p:tgtEl>
                                          <p:spTgt spid="100"/>
                                        </p:tgtEl>
                                        <p:attrNameLst>
                                          <p:attrName>style.visibility</p:attrName>
                                        </p:attrNameLst>
                                      </p:cBhvr>
                                      <p:to>
                                        <p:strVal val="visible"/>
                                      </p:to>
                                    </p:set>
                                    <p:animEffect transition="in" filter="fade">
                                      <p:cBhvr>
                                        <p:cTn id="95" dur="1000"/>
                                        <p:tgtEl>
                                          <p:spTgt spid="100"/>
                                        </p:tgtEl>
                                      </p:cBhvr>
                                    </p:animEffect>
                                    <p:anim calcmode="lin" valueType="num">
                                      <p:cBhvr>
                                        <p:cTn id="96" dur="1000" fill="hold"/>
                                        <p:tgtEl>
                                          <p:spTgt spid="100"/>
                                        </p:tgtEl>
                                        <p:attrNameLst>
                                          <p:attrName>ppt_x</p:attrName>
                                        </p:attrNameLst>
                                      </p:cBhvr>
                                      <p:tavLst>
                                        <p:tav tm="0">
                                          <p:val>
                                            <p:strVal val="#ppt_x"/>
                                          </p:val>
                                        </p:tav>
                                        <p:tav tm="100000">
                                          <p:val>
                                            <p:strVal val="#ppt_x"/>
                                          </p:val>
                                        </p:tav>
                                      </p:tavLst>
                                    </p:anim>
                                    <p:anim calcmode="lin" valueType="num">
                                      <p:cBhvr>
                                        <p:cTn id="97" dur="1000" fill="hold"/>
                                        <p:tgtEl>
                                          <p:spTgt spid="10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120" grpId="0" animBg="1"/>
      <p:bldP spid="118" grpId="0" animBg="1"/>
      <p:bldP spid="111" grpId="0" animBg="1"/>
      <p:bldP spid="100" grpId="0" animBg="1"/>
      <p:bldP spid="131" grpId="0" animBg="1"/>
      <p:bldP spid="132" grpId="0" animBg="1"/>
      <p:bldP spid="139" grpId="0" animBg="1"/>
      <p:bldP spid="140" grpId="0" animBg="1"/>
      <p:bldP spid="64" grpId="0"/>
      <p:bldP spid="65" grpId="0"/>
      <p:bldP spid="66" grpId="0"/>
      <p:bldP spid="67" grpId="0"/>
      <p:bldP spid="6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1294</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2018-12-13T17:11:14Z</dcterms:modified>
</cp:coreProperties>
</file>